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78"/>
  </p:notesMasterIdLst>
  <p:sldIdLst>
    <p:sldId id="256" r:id="rId2"/>
    <p:sldId id="262" r:id="rId3"/>
    <p:sldId id="279" r:id="rId4"/>
    <p:sldId id="280" r:id="rId5"/>
    <p:sldId id="263" r:id="rId6"/>
    <p:sldId id="333" r:id="rId7"/>
    <p:sldId id="281" r:id="rId8"/>
    <p:sldId id="283" r:id="rId9"/>
    <p:sldId id="284" r:id="rId10"/>
    <p:sldId id="334" r:id="rId11"/>
    <p:sldId id="335" r:id="rId12"/>
    <p:sldId id="265" r:id="rId13"/>
    <p:sldId id="336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37" r:id="rId26"/>
    <p:sldId id="303" r:id="rId27"/>
    <p:sldId id="304" r:id="rId28"/>
    <p:sldId id="305" r:id="rId29"/>
    <p:sldId id="306" r:id="rId30"/>
    <p:sldId id="339" r:id="rId31"/>
    <p:sldId id="340" r:id="rId32"/>
    <p:sldId id="341" r:id="rId33"/>
    <p:sldId id="342" r:id="rId34"/>
    <p:sldId id="343" r:id="rId35"/>
    <p:sldId id="344" r:id="rId36"/>
    <p:sldId id="348" r:id="rId37"/>
    <p:sldId id="345" r:id="rId38"/>
    <p:sldId id="353" r:id="rId39"/>
    <p:sldId id="354" r:id="rId40"/>
    <p:sldId id="355" r:id="rId41"/>
    <p:sldId id="356" r:id="rId42"/>
    <p:sldId id="371" r:id="rId43"/>
    <p:sldId id="357" r:id="rId44"/>
    <p:sldId id="358" r:id="rId45"/>
    <p:sldId id="365" r:id="rId46"/>
    <p:sldId id="366" r:id="rId47"/>
    <p:sldId id="359" r:id="rId48"/>
    <p:sldId id="360" r:id="rId49"/>
    <p:sldId id="363" r:id="rId50"/>
    <p:sldId id="386" r:id="rId51"/>
    <p:sldId id="364" r:id="rId52"/>
    <p:sldId id="383" r:id="rId53"/>
    <p:sldId id="384" r:id="rId54"/>
    <p:sldId id="367" r:id="rId55"/>
    <p:sldId id="385" r:id="rId56"/>
    <p:sldId id="361" r:id="rId57"/>
    <p:sldId id="390" r:id="rId58"/>
    <p:sldId id="291" r:id="rId59"/>
    <p:sldId id="322" r:id="rId60"/>
    <p:sldId id="388" r:id="rId61"/>
    <p:sldId id="323" r:id="rId62"/>
    <p:sldId id="324" r:id="rId63"/>
    <p:sldId id="377" r:id="rId64"/>
    <p:sldId id="389" r:id="rId65"/>
    <p:sldId id="372" r:id="rId66"/>
    <p:sldId id="375" r:id="rId67"/>
    <p:sldId id="362" r:id="rId68"/>
    <p:sldId id="378" r:id="rId69"/>
    <p:sldId id="379" r:id="rId70"/>
    <p:sldId id="381" r:id="rId71"/>
    <p:sldId id="382" r:id="rId72"/>
    <p:sldId id="289" r:id="rId73"/>
    <p:sldId id="257" r:id="rId74"/>
    <p:sldId id="290" r:id="rId75"/>
    <p:sldId id="391" r:id="rId76"/>
    <p:sldId id="278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建立資料庫資料" id="{A0A93CC8-6C37-4EE1-B3F5-E408EE0D68ED}">
          <p14:sldIdLst>
            <p14:sldId id="256"/>
            <p14:sldId id="262"/>
            <p14:sldId id="279"/>
            <p14:sldId id="280"/>
            <p14:sldId id="263"/>
            <p14:sldId id="333"/>
            <p14:sldId id="281"/>
            <p14:sldId id="283"/>
            <p14:sldId id="284"/>
            <p14:sldId id="334"/>
            <p14:sldId id="335"/>
            <p14:sldId id="265"/>
            <p14:sldId id="336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建立專案及資料庫連線" id="{965EFE0C-955D-44F2-BF28-DFF0E3172E16}">
          <p14:sldIdLst>
            <p14:sldId id="337"/>
            <p14:sldId id="303"/>
            <p14:sldId id="304"/>
            <p14:sldId id="305"/>
            <p14:sldId id="306"/>
            <p14:sldId id="339"/>
            <p14:sldId id="340"/>
            <p14:sldId id="341"/>
            <p14:sldId id="342"/>
            <p14:sldId id="343"/>
            <p14:sldId id="344"/>
            <p14:sldId id="348"/>
            <p14:sldId id="345"/>
          </p14:sldIdLst>
        </p14:section>
        <p14:section name="ASP.NET Core Web" id="{8E61BB4A-CD3B-44DD-9D89-9D469EE3D22C}">
          <p14:sldIdLst>
            <p14:sldId id="353"/>
            <p14:sldId id="354"/>
            <p14:sldId id="355"/>
            <p14:sldId id="356"/>
            <p14:sldId id="371"/>
            <p14:sldId id="357"/>
            <p14:sldId id="358"/>
            <p14:sldId id="365"/>
            <p14:sldId id="366"/>
            <p14:sldId id="359"/>
            <p14:sldId id="360"/>
            <p14:sldId id="363"/>
            <p14:sldId id="386"/>
            <p14:sldId id="364"/>
            <p14:sldId id="383"/>
            <p14:sldId id="384"/>
            <p14:sldId id="367"/>
            <p14:sldId id="385"/>
            <p14:sldId id="361"/>
            <p14:sldId id="390"/>
            <p14:sldId id="291"/>
            <p14:sldId id="322"/>
          </p14:sldIdLst>
        </p14:section>
        <p14:section name="首頁介紹" id="{9A9EF1D1-999C-4A95-9829-C7B8353F1340}">
          <p14:sldIdLst>
            <p14:sldId id="388"/>
            <p14:sldId id="323"/>
            <p14:sldId id="324"/>
            <p14:sldId id="377"/>
            <p14:sldId id="389"/>
            <p14:sldId id="372"/>
            <p14:sldId id="375"/>
            <p14:sldId id="362"/>
            <p14:sldId id="378"/>
            <p14:sldId id="379"/>
            <p14:sldId id="381"/>
            <p14:sldId id="382"/>
            <p14:sldId id="289"/>
            <p14:sldId id="257"/>
            <p14:sldId id="290"/>
            <p14:sldId id="39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EEE9A-0653-459D-A5FE-A67678146622}" v="6" dt="2023-05-13T09:18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309" autoAdjust="0"/>
  </p:normalViewPr>
  <p:slideViewPr>
    <p:cSldViewPr snapToGrid="0">
      <p:cViewPr varScale="1">
        <p:scale>
          <a:sx n="69" d="100"/>
          <a:sy n="69" d="100"/>
        </p:scale>
        <p:origin x="89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08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意晴 龔" userId="82d922eb-dd7f-4404-86b7-cd8f1df5ab4f" providerId="ADAL" clId="{53FEEE9A-0653-459D-A5FE-A67678146622}"/>
    <pc:docChg chg="undo custSel addSld delSld modSld addMainMaster delMainMaster addSection modSection">
      <pc:chgData name="意晴 龔" userId="82d922eb-dd7f-4404-86b7-cd8f1df5ab4f" providerId="ADAL" clId="{53FEEE9A-0653-459D-A5FE-A67678146622}" dt="2023-05-13T10:10:31.028" v="219" actId="22"/>
      <pc:docMkLst>
        <pc:docMk/>
      </pc:docMkLst>
      <pc:sldChg chg="addSp delSp modSp new mod setBg modClrScheme delDesignElem chgLayout">
        <pc:chgData name="意晴 龔" userId="82d922eb-dd7f-4404-86b7-cd8f1df5ab4f" providerId="ADAL" clId="{53FEEE9A-0653-459D-A5FE-A67678146622}" dt="2023-05-13T09:00:33.233" v="33" actId="26606"/>
        <pc:sldMkLst>
          <pc:docMk/>
          <pc:sldMk cId="3253358047" sldId="256"/>
        </pc:sldMkLst>
        <pc:spChg chg="mod">
          <ac:chgData name="意晴 龔" userId="82d922eb-dd7f-4404-86b7-cd8f1df5ab4f" providerId="ADAL" clId="{53FEEE9A-0653-459D-A5FE-A67678146622}" dt="2023-05-13T09:00:33.233" v="33" actId="26606"/>
          <ac:spMkLst>
            <pc:docMk/>
            <pc:sldMk cId="3253358047" sldId="256"/>
            <ac:spMk id="2" creationId="{862F7BAB-50EB-74F4-C689-CAB3A9B86247}"/>
          </ac:spMkLst>
        </pc:spChg>
        <pc:spChg chg="mod">
          <ac:chgData name="意晴 龔" userId="82d922eb-dd7f-4404-86b7-cd8f1df5ab4f" providerId="ADAL" clId="{53FEEE9A-0653-459D-A5FE-A67678146622}" dt="2023-05-13T09:00:33.233" v="33" actId="26606"/>
          <ac:spMkLst>
            <pc:docMk/>
            <pc:sldMk cId="3253358047" sldId="256"/>
            <ac:spMk id="3" creationId="{146E897C-88E5-0471-D690-A07B33E90315}"/>
          </ac:spMkLst>
        </pc:spChg>
        <pc:spChg chg="add del">
          <ac:chgData name="意晴 龔" userId="82d922eb-dd7f-4404-86b7-cd8f1df5ab4f" providerId="ADAL" clId="{53FEEE9A-0653-459D-A5FE-A67678146622}" dt="2023-05-13T09:00:18.109" v="6" actId="26606"/>
          <ac:spMkLst>
            <pc:docMk/>
            <pc:sldMk cId="3253358047" sldId="256"/>
            <ac:spMk id="6" creationId="{E91DC736-0EF8-4F87-9146-EBF1D2EE4D3D}"/>
          </ac:spMkLst>
        </pc:spChg>
        <pc:spChg chg="add del">
          <ac:chgData name="意晴 龔" userId="82d922eb-dd7f-4404-86b7-cd8f1df5ab4f" providerId="ADAL" clId="{53FEEE9A-0653-459D-A5FE-A67678146622}" dt="2023-05-13T09:00:18.109" v="6" actId="26606"/>
          <ac:spMkLst>
            <pc:docMk/>
            <pc:sldMk cId="3253358047" sldId="256"/>
            <ac:spMk id="7" creationId="{097CD68E-23E3-4007-8847-CD0944C4F7BE}"/>
          </ac:spMkLst>
        </pc:spChg>
        <pc:spChg chg="add del">
          <ac:chgData name="意晴 龔" userId="82d922eb-dd7f-4404-86b7-cd8f1df5ab4f" providerId="ADAL" clId="{53FEEE9A-0653-459D-A5FE-A67678146622}" dt="2023-05-13T09:00:18.109" v="6" actId="26606"/>
          <ac:spMkLst>
            <pc:docMk/>
            <pc:sldMk cId="3253358047" sldId="256"/>
            <ac:spMk id="8" creationId="{AF2F604E-43BE-4DC3-B983-E071523364F8}"/>
          </ac:spMkLst>
        </pc:spChg>
        <pc:spChg chg="add del">
          <ac:chgData name="意晴 龔" userId="82d922eb-dd7f-4404-86b7-cd8f1df5ab4f" providerId="ADAL" clId="{53FEEE9A-0653-459D-A5FE-A67678146622}" dt="2023-05-13T09:00:13.551" v="4"/>
          <ac:spMkLst>
            <pc:docMk/>
            <pc:sldMk cId="3253358047" sldId="256"/>
            <ac:spMk id="9" creationId="{AD294E7E-62D8-48F8-A01E-1A457B5CA04C}"/>
          </ac:spMkLst>
        </pc:spChg>
        <pc:spChg chg="add del">
          <ac:chgData name="意晴 龔" userId="82d922eb-dd7f-4404-86b7-cd8f1df5ab4f" providerId="ADAL" clId="{53FEEE9A-0653-459D-A5FE-A67678146622}" dt="2023-05-13T09:00:18.109" v="6" actId="26606"/>
          <ac:spMkLst>
            <pc:docMk/>
            <pc:sldMk cId="3253358047" sldId="256"/>
            <ac:spMk id="10" creationId="{08C9B587-E65E-4B52-B37C-ABEBB6E87928}"/>
          </ac:spMkLst>
        </pc:spChg>
        <pc:spChg chg="add del">
          <ac:chgData name="意晴 龔" userId="82d922eb-dd7f-4404-86b7-cd8f1df5ab4f" providerId="ADAL" clId="{53FEEE9A-0653-459D-A5FE-A67678146622}" dt="2023-05-13T09:00:13.551" v="4"/>
          <ac:spMkLst>
            <pc:docMk/>
            <pc:sldMk cId="3253358047" sldId="256"/>
            <ac:spMk id="11" creationId="{FBCADCC9-9C0D-4CE3-8966-44472EFCF348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12" creationId="{E7F94237-0536-4DB1-8C95-39E355CED94B}"/>
          </ac:spMkLst>
        </pc:spChg>
        <pc:spChg chg="add del">
          <ac:chgData name="意晴 龔" userId="82d922eb-dd7f-4404-86b7-cd8f1df5ab4f" providerId="ADAL" clId="{53FEEE9A-0653-459D-A5FE-A67678146622}" dt="2023-05-13T09:00:13.551" v="4"/>
          <ac:spMkLst>
            <pc:docMk/>
            <pc:sldMk cId="3253358047" sldId="256"/>
            <ac:spMk id="13" creationId="{05FD221C-EDD3-49D9-90A7-260CECEE1C11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14" creationId="{1A3C89F8-0D2F-47FF-B903-151248265F47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40" creationId="{C5CB530E-515E-412C-9DF1-5F8FFBD6F383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42" creationId="{712D4376-A578-4FF1-94FC-245E7A6A489F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51" creationId="{AEA7509D-F04F-40CB-A0B3-EEF16499CC9F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54" creationId="{508BEF50-7B1E-49A4-BC19-5F4F1D755E64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55" creationId="{3FBAD350-5664-4811-A208-657FB882D350}"/>
          </ac:spMkLst>
        </pc:spChg>
        <pc:spChg chg="add del">
          <ac:chgData name="意晴 龔" userId="82d922eb-dd7f-4404-86b7-cd8f1df5ab4f" providerId="ADAL" clId="{53FEEE9A-0653-459D-A5FE-A67678146622}" dt="2023-05-13T09:00:18.896" v="8" actId="26606"/>
          <ac:spMkLst>
            <pc:docMk/>
            <pc:sldMk cId="3253358047" sldId="256"/>
            <ac:spMk id="56" creationId="{C39ADB8F-D187-49D7-BDCF-C1B6DC727068}"/>
          </ac:spMkLst>
        </pc:spChg>
        <pc:spChg chg="add del">
          <ac:chgData name="意晴 龔" userId="82d922eb-dd7f-4404-86b7-cd8f1df5ab4f" providerId="ADAL" clId="{53FEEE9A-0653-459D-A5FE-A67678146622}" dt="2023-05-13T09:00:20.122" v="10" actId="26606"/>
          <ac:spMkLst>
            <pc:docMk/>
            <pc:sldMk cId="3253358047" sldId="256"/>
            <ac:spMk id="58" creationId="{464EC53C-35C4-4E84-AFE2-A7D081852617}"/>
          </ac:spMkLst>
        </pc:spChg>
        <pc:spChg chg="add del">
          <ac:chgData name="意晴 龔" userId="82d922eb-dd7f-4404-86b7-cd8f1df5ab4f" providerId="ADAL" clId="{53FEEE9A-0653-459D-A5FE-A67678146622}" dt="2023-05-13T09:00:20.122" v="10" actId="26606"/>
          <ac:spMkLst>
            <pc:docMk/>
            <pc:sldMk cId="3253358047" sldId="256"/>
            <ac:spMk id="59" creationId="{9A3F5928-D955-456A-97B5-AA390B8CE9D5}"/>
          </ac:spMkLst>
        </pc:spChg>
        <pc:spChg chg="add del">
          <ac:chgData name="意晴 龔" userId="82d922eb-dd7f-4404-86b7-cd8f1df5ab4f" providerId="ADAL" clId="{53FEEE9A-0653-459D-A5FE-A67678146622}" dt="2023-05-13T09:00:20.122" v="10" actId="26606"/>
          <ac:spMkLst>
            <pc:docMk/>
            <pc:sldMk cId="3253358047" sldId="256"/>
            <ac:spMk id="61" creationId="{C5CB530E-515E-412C-9DF1-5F8FFBD6F383}"/>
          </ac:spMkLst>
        </pc:spChg>
        <pc:spChg chg="add del">
          <ac:chgData name="意晴 龔" userId="82d922eb-dd7f-4404-86b7-cd8f1df5ab4f" providerId="ADAL" clId="{53FEEE9A-0653-459D-A5FE-A67678146622}" dt="2023-05-13T09:00:20.122" v="10" actId="26606"/>
          <ac:spMkLst>
            <pc:docMk/>
            <pc:sldMk cId="3253358047" sldId="256"/>
            <ac:spMk id="62" creationId="{712D4376-A578-4FF1-94FC-245E7A6A489F}"/>
          </ac:spMkLst>
        </pc:spChg>
        <pc:spChg chg="add del">
          <ac:chgData name="意晴 龔" userId="82d922eb-dd7f-4404-86b7-cd8f1df5ab4f" providerId="ADAL" clId="{53FEEE9A-0653-459D-A5FE-A67678146622}" dt="2023-05-13T09:00:20.122" v="10" actId="26606"/>
          <ac:spMkLst>
            <pc:docMk/>
            <pc:sldMk cId="3253358047" sldId="256"/>
            <ac:spMk id="63" creationId="{AEA7509D-F04F-40CB-A0B3-EEF16499CC9F}"/>
          </ac:spMkLst>
        </pc:spChg>
        <pc:spChg chg="add del">
          <ac:chgData name="意晴 龔" userId="82d922eb-dd7f-4404-86b7-cd8f1df5ab4f" providerId="ADAL" clId="{53FEEE9A-0653-459D-A5FE-A67678146622}" dt="2023-05-13T09:00:21.409" v="12" actId="26606"/>
          <ac:spMkLst>
            <pc:docMk/>
            <pc:sldMk cId="3253358047" sldId="256"/>
            <ac:spMk id="65" creationId="{DF05ACD0-FF4A-4F8F-B5C5-6A4EBD0D1B38}"/>
          </ac:spMkLst>
        </pc:spChg>
        <pc:spChg chg="add del">
          <ac:chgData name="意晴 龔" userId="82d922eb-dd7f-4404-86b7-cd8f1df5ab4f" providerId="ADAL" clId="{53FEEE9A-0653-459D-A5FE-A67678146622}" dt="2023-05-13T09:00:21.409" v="12" actId="26606"/>
          <ac:spMkLst>
            <pc:docMk/>
            <pc:sldMk cId="3253358047" sldId="256"/>
            <ac:spMk id="66" creationId="{4C9AFA28-B5ED-4346-9AF7-68A157F16C7E}"/>
          </ac:spMkLst>
        </pc:spChg>
        <pc:spChg chg="add del">
          <ac:chgData name="意晴 龔" userId="82d922eb-dd7f-4404-86b7-cd8f1df5ab4f" providerId="ADAL" clId="{53FEEE9A-0653-459D-A5FE-A67678146622}" dt="2023-05-13T09:00:22.007" v="14" actId="26606"/>
          <ac:spMkLst>
            <pc:docMk/>
            <pc:sldMk cId="3253358047" sldId="256"/>
            <ac:spMk id="68" creationId="{464EC53C-35C4-4E84-AFE2-A7D081852617}"/>
          </ac:spMkLst>
        </pc:spChg>
        <pc:spChg chg="add del">
          <ac:chgData name="意晴 龔" userId="82d922eb-dd7f-4404-86b7-cd8f1df5ab4f" providerId="ADAL" clId="{53FEEE9A-0653-459D-A5FE-A67678146622}" dt="2023-05-13T09:00:22.007" v="14" actId="26606"/>
          <ac:spMkLst>
            <pc:docMk/>
            <pc:sldMk cId="3253358047" sldId="256"/>
            <ac:spMk id="69" creationId="{9A3F5928-D955-456A-97B5-AA390B8CE9D5}"/>
          </ac:spMkLst>
        </pc:spChg>
        <pc:spChg chg="add del">
          <ac:chgData name="意晴 龔" userId="82d922eb-dd7f-4404-86b7-cd8f1df5ab4f" providerId="ADAL" clId="{53FEEE9A-0653-459D-A5FE-A67678146622}" dt="2023-05-13T09:00:22.007" v="14" actId="26606"/>
          <ac:spMkLst>
            <pc:docMk/>
            <pc:sldMk cId="3253358047" sldId="256"/>
            <ac:spMk id="71" creationId="{C5CB530E-515E-412C-9DF1-5F8FFBD6F383}"/>
          </ac:spMkLst>
        </pc:spChg>
        <pc:spChg chg="add del">
          <ac:chgData name="意晴 龔" userId="82d922eb-dd7f-4404-86b7-cd8f1df5ab4f" providerId="ADAL" clId="{53FEEE9A-0653-459D-A5FE-A67678146622}" dt="2023-05-13T09:00:22.007" v="14" actId="26606"/>
          <ac:spMkLst>
            <pc:docMk/>
            <pc:sldMk cId="3253358047" sldId="256"/>
            <ac:spMk id="72" creationId="{712D4376-A578-4FF1-94FC-245E7A6A489F}"/>
          </ac:spMkLst>
        </pc:spChg>
        <pc:spChg chg="add del">
          <ac:chgData name="意晴 龔" userId="82d922eb-dd7f-4404-86b7-cd8f1df5ab4f" providerId="ADAL" clId="{53FEEE9A-0653-459D-A5FE-A67678146622}" dt="2023-05-13T09:00:22.007" v="14" actId="26606"/>
          <ac:spMkLst>
            <pc:docMk/>
            <pc:sldMk cId="3253358047" sldId="256"/>
            <ac:spMk id="73" creationId="{AEA7509D-F04F-40CB-A0B3-EEF16499CC9F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75" creationId="{E7F94237-0536-4DB1-8C95-39E355CED94B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76" creationId="{1A3C89F8-0D2F-47FF-B903-151248265F47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77" creationId="{C5CB530E-515E-412C-9DF1-5F8FFBD6F383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78" creationId="{712D4376-A578-4FF1-94FC-245E7A6A489F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79" creationId="{AEA7509D-F04F-40CB-A0B3-EEF16499CC9F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81" creationId="{508BEF50-7B1E-49A4-BC19-5F4F1D755E64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82" creationId="{3FBAD350-5664-4811-A208-657FB882D350}"/>
          </ac:spMkLst>
        </pc:spChg>
        <pc:spChg chg="add del">
          <ac:chgData name="意晴 龔" userId="82d922eb-dd7f-4404-86b7-cd8f1df5ab4f" providerId="ADAL" clId="{53FEEE9A-0653-459D-A5FE-A67678146622}" dt="2023-05-13T09:00:22.967" v="16" actId="26606"/>
          <ac:spMkLst>
            <pc:docMk/>
            <pc:sldMk cId="3253358047" sldId="256"/>
            <ac:spMk id="83" creationId="{C39ADB8F-D187-49D7-BDCF-C1B6DC727068}"/>
          </ac:spMkLst>
        </pc:spChg>
        <pc:spChg chg="add del">
          <ac:chgData name="意晴 龔" userId="82d922eb-dd7f-4404-86b7-cd8f1df5ab4f" providerId="ADAL" clId="{53FEEE9A-0653-459D-A5FE-A67678146622}" dt="2023-05-13T09:00:26.945" v="18" actId="26606"/>
          <ac:spMkLst>
            <pc:docMk/>
            <pc:sldMk cId="3253358047" sldId="256"/>
            <ac:spMk id="85" creationId="{C1DD1A8A-57D5-4A81-AD04-532B043C5611}"/>
          </ac:spMkLst>
        </pc:spChg>
        <pc:spChg chg="add del">
          <ac:chgData name="意晴 龔" userId="82d922eb-dd7f-4404-86b7-cd8f1df5ab4f" providerId="ADAL" clId="{53FEEE9A-0653-459D-A5FE-A67678146622}" dt="2023-05-13T09:00:26.945" v="18" actId="26606"/>
          <ac:spMkLst>
            <pc:docMk/>
            <pc:sldMk cId="3253358047" sldId="256"/>
            <ac:spMk id="86" creationId="{007891EC-4501-44ED-A8C8-B11B6DB767AB}"/>
          </ac:spMkLst>
        </pc:spChg>
        <pc:spChg chg="add del">
          <ac:chgData name="意晴 龔" userId="82d922eb-dd7f-4404-86b7-cd8f1df5ab4f" providerId="ADAL" clId="{53FEEE9A-0653-459D-A5FE-A67678146622}" dt="2023-05-13T09:00:27.812" v="20" actId="26606"/>
          <ac:spMkLst>
            <pc:docMk/>
            <pc:sldMk cId="3253358047" sldId="256"/>
            <ac:spMk id="88" creationId="{9C51935E-4A08-4AE4-8E13-F40CD3C4F1C4}"/>
          </ac:spMkLst>
        </pc:spChg>
        <pc:spChg chg="add del">
          <ac:chgData name="意晴 龔" userId="82d922eb-dd7f-4404-86b7-cd8f1df5ab4f" providerId="ADAL" clId="{53FEEE9A-0653-459D-A5FE-A67678146622}" dt="2023-05-13T09:00:29.288" v="22" actId="26606"/>
          <ac:spMkLst>
            <pc:docMk/>
            <pc:sldMk cId="3253358047" sldId="256"/>
            <ac:spMk id="94" creationId="{742DFF2D-EA41-4CBE-9659-C2917E4882E5}"/>
          </ac:spMkLst>
        </pc:spChg>
        <pc:spChg chg="add del">
          <ac:chgData name="意晴 龔" userId="82d922eb-dd7f-4404-86b7-cd8f1df5ab4f" providerId="ADAL" clId="{53FEEE9A-0653-459D-A5FE-A67678146622}" dt="2023-05-13T09:00:30.781" v="24" actId="26606"/>
          <ac:spMkLst>
            <pc:docMk/>
            <pc:sldMk cId="3253358047" sldId="256"/>
            <ac:spMk id="96" creationId="{0760E4C7-47B8-4356-ABCA-CC9C79E2D2B6}"/>
          </ac:spMkLst>
        </pc:spChg>
        <pc:spChg chg="add del">
          <ac:chgData name="意晴 龔" userId="82d922eb-dd7f-4404-86b7-cd8f1df5ab4f" providerId="ADAL" clId="{53FEEE9A-0653-459D-A5FE-A67678146622}" dt="2023-05-13T09:00:30.781" v="24" actId="26606"/>
          <ac:spMkLst>
            <pc:docMk/>
            <pc:sldMk cId="3253358047" sldId="256"/>
            <ac:spMk id="97" creationId="{CEB96CAC-5A33-8303-9C73-1B3220A5D3FA}"/>
          </ac:spMkLst>
        </pc:spChg>
        <pc:spChg chg="add del">
          <ac:chgData name="意晴 龔" userId="82d922eb-dd7f-4404-86b7-cd8f1df5ab4f" providerId="ADAL" clId="{53FEEE9A-0653-459D-A5FE-A67678146622}" dt="2023-05-13T09:00:31.220" v="26" actId="26606"/>
          <ac:spMkLst>
            <pc:docMk/>
            <pc:sldMk cId="3253358047" sldId="256"/>
            <ac:spMk id="100" creationId="{F518D20D-5F05-49C3-8900-68783F8ACB6F}"/>
          </ac:spMkLst>
        </pc:spChg>
        <pc:spChg chg="add del">
          <ac:chgData name="意晴 龔" userId="82d922eb-dd7f-4404-86b7-cd8f1df5ab4f" providerId="ADAL" clId="{53FEEE9A-0653-459D-A5FE-A67678146622}" dt="2023-05-13T09:00:31.220" v="26" actId="26606"/>
          <ac:spMkLst>
            <pc:docMk/>
            <pc:sldMk cId="3253358047" sldId="256"/>
            <ac:spMk id="101" creationId="{FF50CA5B-2FF8-43D9-B7D8-3BDE1BFD3CF1}"/>
          </ac:spMkLst>
        </pc:spChg>
        <pc:spChg chg="add del">
          <ac:chgData name="意晴 龔" userId="82d922eb-dd7f-4404-86b7-cd8f1df5ab4f" providerId="ADAL" clId="{53FEEE9A-0653-459D-A5FE-A67678146622}" dt="2023-05-13T09:00:31.220" v="26" actId="26606"/>
          <ac:spMkLst>
            <pc:docMk/>
            <pc:sldMk cId="3253358047" sldId="256"/>
            <ac:spMk id="102" creationId="{D060EAFE-C840-4DAF-B8B5-D73E98076206}"/>
          </ac:spMkLst>
        </pc:spChg>
        <pc:spChg chg="add del">
          <ac:chgData name="意晴 龔" userId="82d922eb-dd7f-4404-86b7-cd8f1df5ab4f" providerId="ADAL" clId="{53FEEE9A-0653-459D-A5FE-A67678146622}" dt="2023-05-13T09:00:31.220" v="26" actId="26606"/>
          <ac:spMkLst>
            <pc:docMk/>
            <pc:sldMk cId="3253358047" sldId="256"/>
            <ac:spMk id="103" creationId="{9F2FF5F7-8CB8-4DD0-890B-C68D3C7313C9}"/>
          </ac:spMkLst>
        </pc:spChg>
        <pc:spChg chg="add del">
          <ac:chgData name="意晴 龔" userId="82d922eb-dd7f-4404-86b7-cd8f1df5ab4f" providerId="ADAL" clId="{53FEEE9A-0653-459D-A5FE-A67678146622}" dt="2023-05-13T09:00:31.680" v="28" actId="26606"/>
          <ac:spMkLst>
            <pc:docMk/>
            <pc:sldMk cId="3253358047" sldId="256"/>
            <ac:spMk id="106" creationId="{551580BD-7D80-4957-A58D-916E994AB787}"/>
          </ac:spMkLst>
        </pc:spChg>
        <pc:spChg chg="add del">
          <ac:chgData name="意晴 龔" userId="82d922eb-dd7f-4404-86b7-cd8f1df5ab4f" providerId="ADAL" clId="{53FEEE9A-0653-459D-A5FE-A67678146622}" dt="2023-05-13T09:00:31.680" v="28" actId="26606"/>
          <ac:spMkLst>
            <pc:docMk/>
            <pc:sldMk cId="3253358047" sldId="256"/>
            <ac:spMk id="107" creationId="{A2C45B16-36EC-4606-9AE0-6F220A9403B4}"/>
          </ac:spMkLst>
        </pc:spChg>
        <pc:spChg chg="add del">
          <ac:chgData name="意晴 龔" userId="82d922eb-dd7f-4404-86b7-cd8f1df5ab4f" providerId="ADAL" clId="{53FEEE9A-0653-459D-A5FE-A67678146622}" dt="2023-05-13T09:00:31.680" v="28" actId="26606"/>
          <ac:spMkLst>
            <pc:docMk/>
            <pc:sldMk cId="3253358047" sldId="256"/>
            <ac:spMk id="108" creationId="{CB59DE95-F3B9-4A35-9681-78FA926F024B}"/>
          </ac:spMkLst>
        </pc:spChg>
        <pc:spChg chg="add del">
          <ac:chgData name="意晴 龔" userId="82d922eb-dd7f-4404-86b7-cd8f1df5ab4f" providerId="ADAL" clId="{53FEEE9A-0653-459D-A5FE-A67678146622}" dt="2023-05-13T09:00:32.508" v="30" actId="26606"/>
          <ac:spMkLst>
            <pc:docMk/>
            <pc:sldMk cId="3253358047" sldId="256"/>
            <ac:spMk id="113" creationId="{0760E4C7-47B8-4356-ABCA-CC9C79E2D2B6}"/>
          </ac:spMkLst>
        </pc:spChg>
        <pc:spChg chg="add del">
          <ac:chgData name="意晴 龔" userId="82d922eb-dd7f-4404-86b7-cd8f1df5ab4f" providerId="ADAL" clId="{53FEEE9A-0653-459D-A5FE-A67678146622}" dt="2023-05-13T09:00:32.508" v="30" actId="26606"/>
          <ac:spMkLst>
            <pc:docMk/>
            <pc:sldMk cId="3253358047" sldId="256"/>
            <ac:spMk id="114" creationId="{CEB96CAC-5A33-8303-9C73-1B3220A5D3FA}"/>
          </ac:spMkLst>
        </pc:spChg>
        <pc:spChg chg="add del">
          <ac:chgData name="意晴 龔" userId="82d922eb-dd7f-4404-86b7-cd8f1df5ab4f" providerId="ADAL" clId="{53FEEE9A-0653-459D-A5FE-A67678146622}" dt="2023-05-13T09:00:33.185" v="32" actId="26606"/>
          <ac:spMkLst>
            <pc:docMk/>
            <pc:sldMk cId="3253358047" sldId="256"/>
            <ac:spMk id="117" creationId="{7D8A8D11-DB51-43C0-8618-65C820DB4B86}"/>
          </ac:spMkLst>
        </pc:spChg>
        <pc:spChg chg="add">
          <ac:chgData name="意晴 龔" userId="82d922eb-dd7f-4404-86b7-cd8f1df5ab4f" providerId="ADAL" clId="{53FEEE9A-0653-459D-A5FE-A67678146622}" dt="2023-05-13T09:00:33.233" v="33" actId="26606"/>
          <ac:spMkLst>
            <pc:docMk/>
            <pc:sldMk cId="3253358047" sldId="256"/>
            <ac:spMk id="119" creationId="{742DFF2D-EA41-4CBE-9659-C2917E4882E5}"/>
          </ac:spMkLst>
        </pc:spChg>
        <pc:grpChg chg="add del">
          <ac:chgData name="意晴 龔" userId="82d922eb-dd7f-4404-86b7-cd8f1df5ab4f" providerId="ADAL" clId="{53FEEE9A-0653-459D-A5FE-A67678146622}" dt="2023-05-13T09:00:13.551" v="4"/>
          <ac:grpSpMkLst>
            <pc:docMk/>
            <pc:sldMk cId="3253358047" sldId="256"/>
            <ac:grpSpMk id="15" creationId="{B858DA4F-B13B-4D82-A95F-CBF114BDDD7A}"/>
          </ac:grpSpMkLst>
        </pc:grpChg>
        <pc:grpChg chg="add del">
          <ac:chgData name="意晴 龔" userId="82d922eb-dd7f-4404-86b7-cd8f1df5ab4f" providerId="ADAL" clId="{53FEEE9A-0653-459D-A5FE-A67678146622}" dt="2023-05-13T09:00:13.551" v="4"/>
          <ac:grpSpMkLst>
            <pc:docMk/>
            <pc:sldMk cId="3253358047" sldId="256"/>
            <ac:grpSpMk id="41" creationId="{D77BF9F5-CA63-42A6-AC93-C2BDF4727665}"/>
          </ac:grpSpMkLst>
        </pc:grpChg>
        <pc:grpChg chg="add del">
          <ac:chgData name="意晴 龔" userId="82d922eb-dd7f-4404-86b7-cd8f1df5ab4f" providerId="ADAL" clId="{53FEEE9A-0653-459D-A5FE-A67678146622}" dt="2023-05-13T09:00:13.551" v="4"/>
          <ac:grpSpMkLst>
            <pc:docMk/>
            <pc:sldMk cId="3253358047" sldId="256"/>
            <ac:grpSpMk id="52" creationId="{94D09F36-C387-49FA-9BEA-D0427CE84C57}"/>
          </ac:grpSpMkLst>
        </pc:grpChg>
        <pc:grpChg chg="add del">
          <ac:chgData name="意晴 龔" userId="82d922eb-dd7f-4404-86b7-cd8f1df5ab4f" providerId="ADAL" clId="{53FEEE9A-0653-459D-A5FE-A67678146622}" dt="2023-05-13T09:00:27.812" v="20" actId="26606"/>
          <ac:grpSpMkLst>
            <pc:docMk/>
            <pc:sldMk cId="3253358047" sldId="256"/>
            <ac:grpSpMk id="89" creationId="{A7014575-F0CE-4EAB-917E-3325411BA231}"/>
          </ac:grpSpMkLst>
        </pc:grpChg>
        <pc:picChg chg="add mod ord">
          <ac:chgData name="意晴 龔" userId="82d922eb-dd7f-4404-86b7-cd8f1df5ab4f" providerId="ADAL" clId="{53FEEE9A-0653-459D-A5FE-A67678146622}" dt="2023-05-13T09:00:33.233" v="33" actId="26606"/>
          <ac:picMkLst>
            <pc:docMk/>
            <pc:sldMk cId="3253358047" sldId="256"/>
            <ac:picMk id="4" creationId="{75FD31AD-1082-CC8C-7277-7F4AD64BEECC}"/>
          </ac:picMkLst>
        </pc:picChg>
        <pc:picChg chg="add del">
          <ac:chgData name="意晴 龔" userId="82d922eb-dd7f-4404-86b7-cd8f1df5ab4f" providerId="ADAL" clId="{53FEEE9A-0653-459D-A5FE-A67678146622}" dt="2023-05-13T09:00:31.220" v="26" actId="26606"/>
          <ac:picMkLst>
            <pc:docMk/>
            <pc:sldMk cId="3253358047" sldId="256"/>
            <ac:picMk id="104" creationId="{CF86EB89-5CAA-4AA5-907F-09707CF4A866}"/>
          </ac:picMkLst>
        </pc:picChg>
        <pc:cxnChg chg="add del">
          <ac:chgData name="意晴 龔" userId="82d922eb-dd7f-4404-86b7-cd8f1df5ab4f" providerId="ADAL" clId="{53FEEE9A-0653-459D-A5FE-A67678146622}" dt="2023-05-13T09:00:18.896" v="8" actId="26606"/>
          <ac:cxnSpMkLst>
            <pc:docMk/>
            <pc:sldMk cId="3253358047" sldId="256"/>
            <ac:cxnSpMk id="53" creationId="{56020367-4FD5-4596-8E10-C5F095CD8DBF}"/>
          </ac:cxnSpMkLst>
        </pc:cxnChg>
        <pc:cxnChg chg="add del">
          <ac:chgData name="意晴 龔" userId="82d922eb-dd7f-4404-86b7-cd8f1df5ab4f" providerId="ADAL" clId="{53FEEE9A-0653-459D-A5FE-A67678146622}" dt="2023-05-13T09:00:20.122" v="10" actId="26606"/>
          <ac:cxnSpMkLst>
            <pc:docMk/>
            <pc:sldMk cId="3253358047" sldId="256"/>
            <ac:cxnSpMk id="60" creationId="{56020367-4FD5-4596-8E10-C5F095CD8DBF}"/>
          </ac:cxnSpMkLst>
        </pc:cxnChg>
        <pc:cxnChg chg="add del">
          <ac:chgData name="意晴 龔" userId="82d922eb-dd7f-4404-86b7-cd8f1df5ab4f" providerId="ADAL" clId="{53FEEE9A-0653-459D-A5FE-A67678146622}" dt="2023-05-13T09:00:22.007" v="14" actId="26606"/>
          <ac:cxnSpMkLst>
            <pc:docMk/>
            <pc:sldMk cId="3253358047" sldId="256"/>
            <ac:cxnSpMk id="70" creationId="{56020367-4FD5-4596-8E10-C5F095CD8DBF}"/>
          </ac:cxnSpMkLst>
        </pc:cxnChg>
        <pc:cxnChg chg="add del">
          <ac:chgData name="意晴 龔" userId="82d922eb-dd7f-4404-86b7-cd8f1df5ab4f" providerId="ADAL" clId="{53FEEE9A-0653-459D-A5FE-A67678146622}" dt="2023-05-13T09:00:22.967" v="16" actId="26606"/>
          <ac:cxnSpMkLst>
            <pc:docMk/>
            <pc:sldMk cId="3253358047" sldId="256"/>
            <ac:cxnSpMk id="80" creationId="{56020367-4FD5-4596-8E10-C5F095CD8DBF}"/>
          </ac:cxnSpMkLst>
        </pc:cxnChg>
        <pc:cxnChg chg="add del">
          <ac:chgData name="意晴 龔" userId="82d922eb-dd7f-4404-86b7-cd8f1df5ab4f" providerId="ADAL" clId="{53FEEE9A-0653-459D-A5FE-A67678146622}" dt="2023-05-13T09:00:30.781" v="24" actId="26606"/>
          <ac:cxnSpMkLst>
            <pc:docMk/>
            <pc:sldMk cId="3253358047" sldId="256"/>
            <ac:cxnSpMk id="98" creationId="{7454BE46-239F-BB50-4643-61FF5943B7F9}"/>
          </ac:cxnSpMkLst>
        </pc:cxnChg>
        <pc:cxnChg chg="add del">
          <ac:chgData name="意晴 龔" userId="82d922eb-dd7f-4404-86b7-cd8f1df5ab4f" providerId="ADAL" clId="{53FEEE9A-0653-459D-A5FE-A67678146622}" dt="2023-05-13T09:00:31.680" v="28" actId="26606"/>
          <ac:cxnSpMkLst>
            <pc:docMk/>
            <pc:sldMk cId="3253358047" sldId="256"/>
            <ac:cxnSpMk id="109" creationId="{5E687E3B-9C6D-4102-8F38-DCB77C49C6FD}"/>
          </ac:cxnSpMkLst>
        </pc:cxnChg>
        <pc:cxnChg chg="add del">
          <ac:chgData name="意晴 龔" userId="82d922eb-dd7f-4404-86b7-cd8f1df5ab4f" providerId="ADAL" clId="{53FEEE9A-0653-459D-A5FE-A67678146622}" dt="2023-05-13T09:00:31.680" v="28" actId="26606"/>
          <ac:cxnSpMkLst>
            <pc:docMk/>
            <pc:sldMk cId="3253358047" sldId="256"/>
            <ac:cxnSpMk id="110" creationId="{D2D5243F-6AFC-4A87-8525-C3B22EFD9438}"/>
          </ac:cxnSpMkLst>
        </pc:cxnChg>
        <pc:cxnChg chg="add del">
          <ac:chgData name="意晴 龔" userId="82d922eb-dd7f-4404-86b7-cd8f1df5ab4f" providerId="ADAL" clId="{53FEEE9A-0653-459D-A5FE-A67678146622}" dt="2023-05-13T09:00:31.680" v="28" actId="26606"/>
          <ac:cxnSpMkLst>
            <pc:docMk/>
            <pc:sldMk cId="3253358047" sldId="256"/>
            <ac:cxnSpMk id="111" creationId="{573C7C39-C73B-4051-B742-C9086B7BE3EC}"/>
          </ac:cxnSpMkLst>
        </pc:cxnChg>
        <pc:cxnChg chg="add del">
          <ac:chgData name="意晴 龔" userId="82d922eb-dd7f-4404-86b7-cd8f1df5ab4f" providerId="ADAL" clId="{53FEEE9A-0653-459D-A5FE-A67678146622}" dt="2023-05-13T09:00:32.508" v="30" actId="26606"/>
          <ac:cxnSpMkLst>
            <pc:docMk/>
            <pc:sldMk cId="3253358047" sldId="256"/>
            <ac:cxnSpMk id="115" creationId="{7454BE46-239F-BB50-4643-61FF5943B7F9}"/>
          </ac:cxnSpMkLst>
        </pc:cxnChg>
      </pc:sldChg>
      <pc:sldChg chg="addSp delSp modSp new del mod setBg">
        <pc:chgData name="意晴 龔" userId="82d922eb-dd7f-4404-86b7-cd8f1df5ab4f" providerId="ADAL" clId="{53FEEE9A-0653-459D-A5FE-A67678146622}" dt="2023-05-13T09:16:56.516" v="130" actId="47"/>
        <pc:sldMkLst>
          <pc:docMk/>
          <pc:sldMk cId="2325328660" sldId="257"/>
        </pc:sldMkLst>
        <pc:spChg chg="add del mod">
          <ac:chgData name="意晴 龔" userId="82d922eb-dd7f-4404-86b7-cd8f1df5ab4f" providerId="ADAL" clId="{53FEEE9A-0653-459D-A5FE-A67678146622}" dt="2023-05-13T09:13:17.837" v="95" actId="20577"/>
          <ac:spMkLst>
            <pc:docMk/>
            <pc:sldMk cId="2325328660" sldId="257"/>
            <ac:spMk id="2" creationId="{A1F91323-6D79-8D16-A159-D42539AC2142}"/>
          </ac:spMkLst>
        </pc:spChg>
        <pc:spChg chg="del">
          <ac:chgData name="意晴 龔" userId="82d922eb-dd7f-4404-86b7-cd8f1df5ab4f" providerId="ADAL" clId="{53FEEE9A-0653-459D-A5FE-A67678146622}" dt="2023-05-13T09:07:09.441" v="36" actId="22"/>
          <ac:spMkLst>
            <pc:docMk/>
            <pc:sldMk cId="2325328660" sldId="257"/>
            <ac:spMk id="3" creationId="{B71C99D2-B103-5641-A707-9471EE247306}"/>
          </ac:spMkLst>
        </pc:spChg>
        <pc:spChg chg="add del">
          <ac:chgData name="意晴 龔" userId="82d922eb-dd7f-4404-86b7-cd8f1df5ab4f" providerId="ADAL" clId="{53FEEE9A-0653-459D-A5FE-A67678146622}" dt="2023-05-13T09:07:18.801" v="42" actId="26606"/>
          <ac:spMkLst>
            <pc:docMk/>
            <pc:sldMk cId="2325328660" sldId="257"/>
            <ac:spMk id="9" creationId="{03979994-A80F-6496-FB04-DF791C5277BF}"/>
          </ac:spMkLst>
        </pc:spChg>
        <pc:spChg chg="add del">
          <ac:chgData name="意晴 龔" userId="82d922eb-dd7f-4404-86b7-cd8f1df5ab4f" providerId="ADAL" clId="{53FEEE9A-0653-459D-A5FE-A67678146622}" dt="2023-05-13T09:07:15.121" v="38" actId="26606"/>
          <ac:spMkLst>
            <pc:docMk/>
            <pc:sldMk cId="2325328660" sldId="257"/>
            <ac:spMk id="10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15.121" v="38" actId="26606"/>
          <ac:spMkLst>
            <pc:docMk/>
            <pc:sldMk cId="2325328660" sldId="257"/>
            <ac:spMk id="12" creationId="{37D7CF97-C693-42F5-AFF2-9C4EBFE0E69A}"/>
          </ac:spMkLst>
        </pc:spChg>
        <pc:spChg chg="add del">
          <ac:chgData name="意晴 龔" userId="82d922eb-dd7f-4404-86b7-cd8f1df5ab4f" providerId="ADAL" clId="{53FEEE9A-0653-459D-A5FE-A67678146622}" dt="2023-05-13T09:07:15.121" v="38" actId="26606"/>
          <ac:spMkLst>
            <pc:docMk/>
            <pc:sldMk cId="2325328660" sldId="257"/>
            <ac:spMk id="14" creationId="{477461D8-A691-44CC-94F5-FE4FCE899AE0}"/>
          </ac:spMkLst>
        </pc:spChg>
        <pc:spChg chg="add del">
          <ac:chgData name="意晴 龔" userId="82d922eb-dd7f-4404-86b7-cd8f1df5ab4f" providerId="ADAL" clId="{53FEEE9A-0653-459D-A5FE-A67678146622}" dt="2023-05-13T09:07:18.010" v="40" actId="26606"/>
          <ac:spMkLst>
            <pc:docMk/>
            <pc:sldMk cId="2325328660" sldId="257"/>
            <ac:spMk id="16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18.010" v="40" actId="26606"/>
          <ac:spMkLst>
            <pc:docMk/>
            <pc:sldMk cId="2325328660" sldId="257"/>
            <ac:spMk id="17" creationId="{37D7CF97-C693-42F5-AFF2-9C4EBFE0E69A}"/>
          </ac:spMkLst>
        </pc:spChg>
        <pc:spChg chg="add del">
          <ac:chgData name="意晴 龔" userId="82d922eb-dd7f-4404-86b7-cd8f1df5ab4f" providerId="ADAL" clId="{53FEEE9A-0653-459D-A5FE-A67678146622}" dt="2023-05-13T09:07:18.801" v="42" actId="26606"/>
          <ac:spMkLst>
            <pc:docMk/>
            <pc:sldMk cId="2325328660" sldId="257"/>
            <ac:spMk id="19" creationId="{01D3B63D-97A2-43B6-B140-7FADB9C541CE}"/>
          </ac:spMkLst>
        </pc:spChg>
        <pc:spChg chg="add del">
          <ac:chgData name="意晴 龔" userId="82d922eb-dd7f-4404-86b7-cd8f1df5ab4f" providerId="ADAL" clId="{53FEEE9A-0653-459D-A5FE-A67678146622}" dt="2023-05-13T09:07:18.801" v="42" actId="26606"/>
          <ac:spMkLst>
            <pc:docMk/>
            <pc:sldMk cId="2325328660" sldId="257"/>
            <ac:spMk id="20" creationId="{899AB3E9-A7F5-451B-8FC3-9BBE53056F35}"/>
          </ac:spMkLst>
        </pc:spChg>
        <pc:spChg chg="add del">
          <ac:chgData name="意晴 龔" userId="82d922eb-dd7f-4404-86b7-cd8f1df5ab4f" providerId="ADAL" clId="{53FEEE9A-0653-459D-A5FE-A67678146622}" dt="2023-05-13T09:07:18.801" v="42" actId="26606"/>
          <ac:spMkLst>
            <pc:docMk/>
            <pc:sldMk cId="2325328660" sldId="257"/>
            <ac:spMk id="21" creationId="{A1F91323-6D79-8D16-A159-D42539AC2142}"/>
          </ac:spMkLst>
        </pc:spChg>
        <pc:spChg chg="add del">
          <ac:chgData name="意晴 龔" userId="82d922eb-dd7f-4404-86b7-cd8f1df5ab4f" providerId="ADAL" clId="{53FEEE9A-0653-459D-A5FE-A67678146622}" dt="2023-05-13T09:07:19.330" v="44" actId="26606"/>
          <ac:spMkLst>
            <pc:docMk/>
            <pc:sldMk cId="2325328660" sldId="257"/>
            <ac:spMk id="23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19.330" v="44" actId="26606"/>
          <ac:spMkLst>
            <pc:docMk/>
            <pc:sldMk cId="2325328660" sldId="257"/>
            <ac:spMk id="24" creationId="{37D7CF97-C693-42F5-AFF2-9C4EBFE0E69A}"/>
          </ac:spMkLst>
        </pc:spChg>
        <pc:spChg chg="add del">
          <ac:chgData name="意晴 龔" userId="82d922eb-dd7f-4404-86b7-cd8f1df5ab4f" providerId="ADAL" clId="{53FEEE9A-0653-459D-A5FE-A67678146622}" dt="2023-05-13T09:07:19.330" v="44" actId="26606"/>
          <ac:spMkLst>
            <pc:docMk/>
            <pc:sldMk cId="2325328660" sldId="257"/>
            <ac:spMk id="25" creationId="{477461D8-A691-44CC-94F5-FE4FCE899AE0}"/>
          </ac:spMkLst>
        </pc:spChg>
        <pc:spChg chg="add del">
          <ac:chgData name="意晴 龔" userId="82d922eb-dd7f-4404-86b7-cd8f1df5ab4f" providerId="ADAL" clId="{53FEEE9A-0653-459D-A5FE-A67678146622}" dt="2023-05-13T09:07:21.010" v="46" actId="26606"/>
          <ac:spMkLst>
            <pc:docMk/>
            <pc:sldMk cId="2325328660" sldId="257"/>
            <ac:spMk id="27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21.010" v="46" actId="26606"/>
          <ac:spMkLst>
            <pc:docMk/>
            <pc:sldMk cId="2325328660" sldId="257"/>
            <ac:spMk id="28" creationId="{742DFF2D-EA41-4CBE-9659-C2917E4882E5}"/>
          </ac:spMkLst>
        </pc:spChg>
        <pc:spChg chg="add del">
          <ac:chgData name="意晴 龔" userId="82d922eb-dd7f-4404-86b7-cd8f1df5ab4f" providerId="ADAL" clId="{53FEEE9A-0653-459D-A5FE-A67678146622}" dt="2023-05-13T09:07:21.010" v="46" actId="26606"/>
          <ac:spMkLst>
            <pc:docMk/>
            <pc:sldMk cId="2325328660" sldId="257"/>
            <ac:spMk id="29" creationId="{A1F91323-6D79-8D16-A159-D42539AC2142}"/>
          </ac:spMkLst>
        </pc:spChg>
        <pc:spChg chg="add del">
          <ac:chgData name="意晴 龔" userId="82d922eb-dd7f-4404-86b7-cd8f1df5ab4f" providerId="ADAL" clId="{53FEEE9A-0653-459D-A5FE-A67678146622}" dt="2023-05-13T09:07:22.187" v="48" actId="26606"/>
          <ac:spMkLst>
            <pc:docMk/>
            <pc:sldMk cId="2325328660" sldId="257"/>
            <ac:spMk id="31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22.187" v="48" actId="26606"/>
          <ac:spMkLst>
            <pc:docMk/>
            <pc:sldMk cId="2325328660" sldId="257"/>
            <ac:spMk id="32" creationId="{37D7CF97-C693-42F5-AFF2-9C4EBFE0E69A}"/>
          </ac:spMkLst>
        </pc:spChg>
        <pc:spChg chg="add del">
          <ac:chgData name="意晴 龔" userId="82d922eb-dd7f-4404-86b7-cd8f1df5ab4f" providerId="ADAL" clId="{53FEEE9A-0653-459D-A5FE-A67678146622}" dt="2023-05-13T09:07:22.187" v="48" actId="26606"/>
          <ac:spMkLst>
            <pc:docMk/>
            <pc:sldMk cId="2325328660" sldId="257"/>
            <ac:spMk id="33" creationId="{477461D8-A691-44CC-94F5-FE4FCE899AE0}"/>
          </ac:spMkLst>
        </pc:spChg>
        <pc:spChg chg="add del">
          <ac:chgData name="意晴 龔" userId="82d922eb-dd7f-4404-86b7-cd8f1df5ab4f" providerId="ADAL" clId="{53FEEE9A-0653-459D-A5FE-A67678146622}" dt="2023-05-13T09:07:24.949" v="50" actId="26606"/>
          <ac:spMkLst>
            <pc:docMk/>
            <pc:sldMk cId="2325328660" sldId="257"/>
            <ac:spMk id="35" creationId="{09646535-AEF6-4883-A4F9-EEC1F8B4319E}"/>
          </ac:spMkLst>
        </pc:spChg>
        <pc:spChg chg="add del">
          <ac:chgData name="意晴 龔" userId="82d922eb-dd7f-4404-86b7-cd8f1df5ab4f" providerId="ADAL" clId="{53FEEE9A-0653-459D-A5FE-A67678146622}" dt="2023-05-13T09:07:24.949" v="50" actId="26606"/>
          <ac:spMkLst>
            <pc:docMk/>
            <pc:sldMk cId="2325328660" sldId="257"/>
            <ac:spMk id="36" creationId="{37D7CF97-C693-42F5-AFF2-9C4EBFE0E69A}"/>
          </ac:spMkLst>
        </pc:spChg>
        <pc:picChg chg="add mod ord">
          <ac:chgData name="意晴 龔" userId="82d922eb-dd7f-4404-86b7-cd8f1df5ab4f" providerId="ADAL" clId="{53FEEE9A-0653-459D-A5FE-A67678146622}" dt="2023-05-13T09:07:31.872" v="56" actId="1076"/>
          <ac:picMkLst>
            <pc:docMk/>
            <pc:sldMk cId="2325328660" sldId="257"/>
            <ac:picMk id="5" creationId="{77F430EE-77B8-2049-1E1C-CAA83CC66DFA}"/>
          </ac:picMkLst>
        </pc:picChg>
      </pc:sldChg>
      <pc:sldChg chg="addSp delSp modSp new del mod">
        <pc:chgData name="意晴 龔" userId="82d922eb-dd7f-4404-86b7-cd8f1df5ab4f" providerId="ADAL" clId="{53FEEE9A-0653-459D-A5FE-A67678146622}" dt="2023-05-13T09:17:07.410" v="131" actId="47"/>
        <pc:sldMkLst>
          <pc:docMk/>
          <pc:sldMk cId="4139831078" sldId="258"/>
        </pc:sldMkLst>
        <pc:spChg chg="mod">
          <ac:chgData name="意晴 龔" userId="82d922eb-dd7f-4404-86b7-cd8f1df5ab4f" providerId="ADAL" clId="{53FEEE9A-0653-459D-A5FE-A67678146622}" dt="2023-05-13T09:13:30.981" v="123" actId="20577"/>
          <ac:spMkLst>
            <pc:docMk/>
            <pc:sldMk cId="4139831078" sldId="258"/>
            <ac:spMk id="2" creationId="{04DCFC5D-5EC1-F6E7-7ED0-4F3B0CCBA1EE}"/>
          </ac:spMkLst>
        </pc:spChg>
        <pc:spChg chg="del">
          <ac:chgData name="意晴 龔" userId="82d922eb-dd7f-4404-86b7-cd8f1df5ab4f" providerId="ADAL" clId="{53FEEE9A-0653-459D-A5FE-A67678146622}" dt="2023-05-13T09:15:19.672" v="124" actId="22"/>
          <ac:spMkLst>
            <pc:docMk/>
            <pc:sldMk cId="4139831078" sldId="258"/>
            <ac:spMk id="3" creationId="{35FBC3F0-1870-2B52-5E50-4891F874158B}"/>
          </ac:spMkLst>
        </pc:spChg>
        <pc:picChg chg="add mod ord">
          <ac:chgData name="意晴 龔" userId="82d922eb-dd7f-4404-86b7-cd8f1df5ab4f" providerId="ADAL" clId="{53FEEE9A-0653-459D-A5FE-A67678146622}" dt="2023-05-13T09:15:22.859" v="126" actId="1076"/>
          <ac:picMkLst>
            <pc:docMk/>
            <pc:sldMk cId="4139831078" sldId="258"/>
            <ac:picMk id="5" creationId="{383361AC-F758-A7F3-3460-2F94CF64F9B9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18:04.161" v="138" actId="6549"/>
        <pc:sldMkLst>
          <pc:docMk/>
          <pc:sldMk cId="1715816979" sldId="259"/>
        </pc:sldMkLst>
        <pc:spChg chg="mod">
          <ac:chgData name="意晴 龔" userId="82d922eb-dd7f-4404-86b7-cd8f1df5ab4f" providerId="ADAL" clId="{53FEEE9A-0653-459D-A5FE-A67678146622}" dt="2023-05-13T09:18:04.161" v="138" actId="6549"/>
          <ac:spMkLst>
            <pc:docMk/>
            <pc:sldMk cId="1715816979" sldId="259"/>
            <ac:spMk id="2" creationId="{04DCFC5D-5EC1-F6E7-7ED0-4F3B0CCBA1EE}"/>
          </ac:spMkLst>
        </pc:spChg>
        <pc:spChg chg="add mod">
          <ac:chgData name="意晴 龔" userId="82d922eb-dd7f-4404-86b7-cd8f1df5ab4f" providerId="ADAL" clId="{53FEEE9A-0653-459D-A5FE-A67678146622}" dt="2023-05-13T09:15:28.390" v="128" actId="478"/>
          <ac:spMkLst>
            <pc:docMk/>
            <pc:sldMk cId="1715816979" sldId="259"/>
            <ac:spMk id="4" creationId="{737099C4-2F31-5C82-BA4D-F2D44836184B}"/>
          </ac:spMkLst>
        </pc:spChg>
        <pc:picChg chg="del">
          <ac:chgData name="意晴 龔" userId="82d922eb-dd7f-4404-86b7-cd8f1df5ab4f" providerId="ADAL" clId="{53FEEE9A-0653-459D-A5FE-A67678146622}" dt="2023-05-13T09:15:28.390" v="128" actId="478"/>
          <ac:picMkLst>
            <pc:docMk/>
            <pc:sldMk cId="1715816979" sldId="259"/>
            <ac:picMk id="5" creationId="{383361AC-F758-A7F3-3460-2F94CF64F9B9}"/>
          </ac:picMkLst>
        </pc:picChg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422242449" sldId="292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336194480" sldId="293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2489011276" sldId="294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2079771454" sldId="295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1442485378" sldId="296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3593760593" sldId="297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64270691" sldId="298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46767021" sldId="299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778294515" sldId="300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3418385675" sldId="301"/>
        </pc:sldMkLst>
      </pc:sldChg>
      <pc:sldChg chg="add">
        <pc:chgData name="意晴 龔" userId="82d922eb-dd7f-4404-86b7-cd8f1df5ab4f" providerId="ADAL" clId="{53FEEE9A-0653-459D-A5FE-A67678146622}" dt="2023-05-13T09:16:52.621" v="129"/>
        <pc:sldMkLst>
          <pc:docMk/>
          <pc:sldMk cId="3237778426" sldId="302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753528674" sldId="303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4132721473" sldId="304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2625432411" sldId="305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207186631" sldId="306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2021094004" sldId="338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2155919513" sldId="339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516180654" sldId="340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3187991757" sldId="341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538907457" sldId="342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644655718" sldId="343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2154812189" sldId="344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3741658979" sldId="345"/>
        </pc:sldMkLst>
      </pc:sldChg>
      <pc:sldChg chg="add">
        <pc:chgData name="意晴 龔" userId="82d922eb-dd7f-4404-86b7-cd8f1df5ab4f" providerId="ADAL" clId="{53FEEE9A-0653-459D-A5FE-A67678146622}" dt="2023-05-13T09:18:50.284" v="139"/>
        <pc:sldMkLst>
          <pc:docMk/>
          <pc:sldMk cId="1128088254" sldId="348"/>
        </pc:sldMkLst>
      </pc:sldChg>
      <pc:sldChg chg="addSp delSp modSp new mod">
        <pc:chgData name="意晴 龔" userId="82d922eb-dd7f-4404-86b7-cd8f1df5ab4f" providerId="ADAL" clId="{53FEEE9A-0653-459D-A5FE-A67678146622}" dt="2023-05-13T09:29:01.046" v="147" actId="22"/>
        <pc:sldMkLst>
          <pc:docMk/>
          <pc:sldMk cId="3814238760" sldId="349"/>
        </pc:sldMkLst>
        <pc:spChg chg="del">
          <ac:chgData name="意晴 龔" userId="82d922eb-dd7f-4404-86b7-cd8f1df5ab4f" providerId="ADAL" clId="{53FEEE9A-0653-459D-A5FE-A67678146622}" dt="2023-05-13T09:26:51.242" v="143" actId="22"/>
          <ac:spMkLst>
            <pc:docMk/>
            <pc:sldMk cId="3814238760" sldId="349"/>
            <ac:spMk id="3" creationId="{8939C0D1-F730-3CB3-E0F8-15D41CBA117D}"/>
          </ac:spMkLst>
        </pc:spChg>
        <pc:spChg chg="add del mod">
          <ac:chgData name="意晴 龔" userId="82d922eb-dd7f-4404-86b7-cd8f1df5ab4f" providerId="ADAL" clId="{53FEEE9A-0653-459D-A5FE-A67678146622}" dt="2023-05-13T09:29:01.046" v="147" actId="22"/>
          <ac:spMkLst>
            <pc:docMk/>
            <pc:sldMk cId="3814238760" sldId="349"/>
            <ac:spMk id="7" creationId="{EE3D8B32-B2B8-3A19-1C3A-4ED33EB76213}"/>
          </ac:spMkLst>
        </pc:spChg>
        <pc:picChg chg="add del mod ord">
          <ac:chgData name="意晴 龔" userId="82d922eb-dd7f-4404-86b7-cd8f1df5ab4f" providerId="ADAL" clId="{53FEEE9A-0653-459D-A5FE-A67678146622}" dt="2023-05-13T09:27:35.444" v="146" actId="478"/>
          <ac:picMkLst>
            <pc:docMk/>
            <pc:sldMk cId="3814238760" sldId="349"/>
            <ac:picMk id="5" creationId="{5CAB86C5-63B5-ADF5-4C9B-CA43E9C4CE11}"/>
          </ac:picMkLst>
        </pc:picChg>
        <pc:picChg chg="add mod ord">
          <ac:chgData name="意晴 龔" userId="82d922eb-dd7f-4404-86b7-cd8f1df5ab4f" providerId="ADAL" clId="{53FEEE9A-0653-459D-A5FE-A67678146622}" dt="2023-05-13T09:29:01.046" v="147" actId="22"/>
          <ac:picMkLst>
            <pc:docMk/>
            <pc:sldMk cId="3814238760" sldId="349"/>
            <ac:picMk id="9" creationId="{E0D7375A-90FE-C157-8C20-91F978E61984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29:35.137" v="148" actId="22"/>
        <pc:sldMkLst>
          <pc:docMk/>
          <pc:sldMk cId="3054352029" sldId="350"/>
        </pc:sldMkLst>
        <pc:spChg chg="add del mod">
          <ac:chgData name="意晴 龔" userId="82d922eb-dd7f-4404-86b7-cd8f1df5ab4f" providerId="ADAL" clId="{53FEEE9A-0653-459D-A5FE-A67678146622}" dt="2023-05-13T09:29:35.137" v="148" actId="22"/>
          <ac:spMkLst>
            <pc:docMk/>
            <pc:sldMk cId="3054352029" sldId="350"/>
            <ac:spMk id="4" creationId="{583A308E-7DAD-D9D0-23A4-378D32D779EC}"/>
          </ac:spMkLst>
        </pc:spChg>
        <pc:picChg chg="del">
          <ac:chgData name="意晴 龔" userId="82d922eb-dd7f-4404-86b7-cd8f1df5ab4f" providerId="ADAL" clId="{53FEEE9A-0653-459D-A5FE-A67678146622}" dt="2023-05-13T09:27:00.434" v="145" actId="478"/>
          <ac:picMkLst>
            <pc:docMk/>
            <pc:sldMk cId="3054352029" sldId="350"/>
            <ac:picMk id="5" creationId="{5CAB86C5-63B5-ADF5-4C9B-CA43E9C4CE11}"/>
          </ac:picMkLst>
        </pc:picChg>
        <pc:picChg chg="add mod ord">
          <ac:chgData name="意晴 龔" userId="82d922eb-dd7f-4404-86b7-cd8f1df5ab4f" providerId="ADAL" clId="{53FEEE9A-0653-459D-A5FE-A67678146622}" dt="2023-05-13T09:29:35.137" v="148" actId="22"/>
          <ac:picMkLst>
            <pc:docMk/>
            <pc:sldMk cId="3054352029" sldId="350"/>
            <ac:picMk id="7" creationId="{0D7D2CCC-FAE6-8C7F-76EB-B9D9D0672CC2}"/>
          </ac:picMkLst>
        </pc:picChg>
      </pc:sldChg>
      <pc:sldChg chg="addSp delSp modSp new mod">
        <pc:chgData name="意晴 龔" userId="82d922eb-dd7f-4404-86b7-cd8f1df5ab4f" providerId="ADAL" clId="{53FEEE9A-0653-459D-A5FE-A67678146622}" dt="2023-05-13T09:30:38.499" v="150" actId="22"/>
        <pc:sldMkLst>
          <pc:docMk/>
          <pc:sldMk cId="3499441341" sldId="351"/>
        </pc:sldMkLst>
        <pc:spChg chg="del">
          <ac:chgData name="意晴 龔" userId="82d922eb-dd7f-4404-86b7-cd8f1df5ab4f" providerId="ADAL" clId="{53FEEE9A-0653-459D-A5FE-A67678146622}" dt="2023-05-13T09:30:38.499" v="150" actId="22"/>
          <ac:spMkLst>
            <pc:docMk/>
            <pc:sldMk cId="3499441341" sldId="351"/>
            <ac:spMk id="3" creationId="{17FA60EA-A197-95B2-5576-7E79FFF78BD5}"/>
          </ac:spMkLst>
        </pc:spChg>
        <pc:picChg chg="add mod ord">
          <ac:chgData name="意晴 龔" userId="82d922eb-dd7f-4404-86b7-cd8f1df5ab4f" providerId="ADAL" clId="{53FEEE9A-0653-459D-A5FE-A67678146622}" dt="2023-05-13T09:30:38.499" v="150" actId="22"/>
          <ac:picMkLst>
            <pc:docMk/>
            <pc:sldMk cId="3499441341" sldId="351"/>
            <ac:picMk id="5" creationId="{A9DBC8E0-1519-4333-6B93-89D333EFED19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1:49.707" v="153" actId="22"/>
        <pc:sldMkLst>
          <pc:docMk/>
          <pc:sldMk cId="2520497131" sldId="352"/>
        </pc:sldMkLst>
        <pc:spChg chg="add del mod">
          <ac:chgData name="意晴 龔" userId="82d922eb-dd7f-4404-86b7-cd8f1df5ab4f" providerId="ADAL" clId="{53FEEE9A-0653-459D-A5FE-A67678146622}" dt="2023-05-13T09:31:49.707" v="153" actId="22"/>
          <ac:spMkLst>
            <pc:docMk/>
            <pc:sldMk cId="2520497131" sldId="352"/>
            <ac:spMk id="4" creationId="{8114E1B5-EF7E-7705-77CB-565A34863A5A}"/>
          </ac:spMkLst>
        </pc:spChg>
        <pc:picChg chg="add mod ord">
          <ac:chgData name="意晴 龔" userId="82d922eb-dd7f-4404-86b7-cd8f1df5ab4f" providerId="ADAL" clId="{53FEEE9A-0653-459D-A5FE-A67678146622}" dt="2023-05-13T09:31:49.707" v="153" actId="22"/>
          <ac:picMkLst>
            <pc:docMk/>
            <pc:sldMk cId="2520497131" sldId="352"/>
            <ac:picMk id="6" creationId="{58B936C5-321A-E577-EEC2-B4827E4D9CDA}"/>
          </ac:picMkLst>
        </pc:picChg>
        <pc:picChg chg="del">
          <ac:chgData name="意晴 龔" userId="82d922eb-dd7f-4404-86b7-cd8f1df5ab4f" providerId="ADAL" clId="{53FEEE9A-0653-459D-A5FE-A67678146622}" dt="2023-05-13T09:30:53.411" v="152" actId="478"/>
          <ac:picMkLst>
            <pc:docMk/>
            <pc:sldMk cId="2520497131" sldId="352"/>
            <ac:picMk id="9" creationId="{E0D7375A-90FE-C157-8C20-91F978E61984}"/>
          </ac:picMkLst>
        </pc:picChg>
      </pc:sldChg>
      <pc:sldChg chg="addSp delSp modSp new mod">
        <pc:chgData name="意晴 龔" userId="82d922eb-dd7f-4404-86b7-cd8f1df5ab4f" providerId="ADAL" clId="{53FEEE9A-0653-459D-A5FE-A67678146622}" dt="2023-05-13T09:33:03.989" v="191" actId="22"/>
        <pc:sldMkLst>
          <pc:docMk/>
          <pc:sldMk cId="1589569279" sldId="353"/>
        </pc:sldMkLst>
        <pc:spChg chg="mod">
          <ac:chgData name="意晴 龔" userId="82d922eb-dd7f-4404-86b7-cd8f1df5ab4f" providerId="ADAL" clId="{53FEEE9A-0653-459D-A5FE-A67678146622}" dt="2023-05-13T09:32:25.866" v="190" actId="20577"/>
          <ac:spMkLst>
            <pc:docMk/>
            <pc:sldMk cId="1589569279" sldId="353"/>
            <ac:spMk id="2" creationId="{9327546D-39F5-7842-938D-CB2BCCE1010C}"/>
          </ac:spMkLst>
        </pc:spChg>
        <pc:spChg chg="del">
          <ac:chgData name="意晴 龔" userId="82d922eb-dd7f-4404-86b7-cd8f1df5ab4f" providerId="ADAL" clId="{53FEEE9A-0653-459D-A5FE-A67678146622}" dt="2023-05-13T09:33:03.989" v="191" actId="22"/>
          <ac:spMkLst>
            <pc:docMk/>
            <pc:sldMk cId="1589569279" sldId="353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3:03.989" v="191" actId="22"/>
          <ac:picMkLst>
            <pc:docMk/>
            <pc:sldMk cId="1589569279" sldId="353"/>
            <ac:picMk id="5" creationId="{8550B049-0DCD-A969-BC52-86344971DC85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3:27.500" v="192" actId="22"/>
        <pc:sldMkLst>
          <pc:docMk/>
          <pc:sldMk cId="2840790859" sldId="354"/>
        </pc:sldMkLst>
        <pc:spChg chg="del">
          <ac:chgData name="意晴 龔" userId="82d922eb-dd7f-4404-86b7-cd8f1df5ab4f" providerId="ADAL" clId="{53FEEE9A-0653-459D-A5FE-A67678146622}" dt="2023-05-13T09:33:27.500" v="192" actId="22"/>
          <ac:spMkLst>
            <pc:docMk/>
            <pc:sldMk cId="2840790859" sldId="354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3:27.500" v="192" actId="22"/>
          <ac:picMkLst>
            <pc:docMk/>
            <pc:sldMk cId="2840790859" sldId="354"/>
            <ac:picMk id="5" creationId="{F9CCC6E7-C8BE-EEC8-467C-9BFFA6CC0CDE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3:50.560" v="193" actId="22"/>
        <pc:sldMkLst>
          <pc:docMk/>
          <pc:sldMk cId="1174947753" sldId="355"/>
        </pc:sldMkLst>
        <pc:spChg chg="del">
          <ac:chgData name="意晴 龔" userId="82d922eb-dd7f-4404-86b7-cd8f1df5ab4f" providerId="ADAL" clId="{53FEEE9A-0653-459D-A5FE-A67678146622}" dt="2023-05-13T09:33:50.560" v="193" actId="22"/>
          <ac:spMkLst>
            <pc:docMk/>
            <pc:sldMk cId="1174947753" sldId="355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3:50.560" v="193" actId="22"/>
          <ac:picMkLst>
            <pc:docMk/>
            <pc:sldMk cId="1174947753" sldId="355"/>
            <ac:picMk id="5" creationId="{1DBE6DDD-296A-FA00-E540-DE735AD09AFC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4:26.297" v="194" actId="22"/>
        <pc:sldMkLst>
          <pc:docMk/>
          <pc:sldMk cId="540671581" sldId="356"/>
        </pc:sldMkLst>
        <pc:spChg chg="del">
          <ac:chgData name="意晴 龔" userId="82d922eb-dd7f-4404-86b7-cd8f1df5ab4f" providerId="ADAL" clId="{53FEEE9A-0653-459D-A5FE-A67678146622}" dt="2023-05-13T09:34:26.297" v="194" actId="22"/>
          <ac:spMkLst>
            <pc:docMk/>
            <pc:sldMk cId="540671581" sldId="356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4:26.297" v="194" actId="22"/>
          <ac:picMkLst>
            <pc:docMk/>
            <pc:sldMk cId="540671581" sldId="356"/>
            <ac:picMk id="5" creationId="{CE26CD12-5DA0-A27C-CFDA-F380DE1956E3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4:49.926" v="195" actId="22"/>
        <pc:sldMkLst>
          <pc:docMk/>
          <pc:sldMk cId="3118733103" sldId="357"/>
        </pc:sldMkLst>
        <pc:spChg chg="del">
          <ac:chgData name="意晴 龔" userId="82d922eb-dd7f-4404-86b7-cd8f1df5ab4f" providerId="ADAL" clId="{53FEEE9A-0653-459D-A5FE-A67678146622}" dt="2023-05-13T09:34:49.926" v="195" actId="22"/>
          <ac:spMkLst>
            <pc:docMk/>
            <pc:sldMk cId="3118733103" sldId="357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4:49.926" v="195" actId="22"/>
          <ac:picMkLst>
            <pc:docMk/>
            <pc:sldMk cId="3118733103" sldId="357"/>
            <ac:picMk id="5" creationId="{E5CCBC02-5A44-2238-0665-DED66BD87128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5:14.506" v="196" actId="22"/>
        <pc:sldMkLst>
          <pc:docMk/>
          <pc:sldMk cId="3030991340" sldId="358"/>
        </pc:sldMkLst>
        <pc:spChg chg="del">
          <ac:chgData name="意晴 龔" userId="82d922eb-dd7f-4404-86b7-cd8f1df5ab4f" providerId="ADAL" clId="{53FEEE9A-0653-459D-A5FE-A67678146622}" dt="2023-05-13T09:35:14.506" v="196" actId="22"/>
          <ac:spMkLst>
            <pc:docMk/>
            <pc:sldMk cId="3030991340" sldId="358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09:35:14.506" v="196" actId="22"/>
          <ac:picMkLst>
            <pc:docMk/>
            <pc:sldMk cId="3030991340" sldId="358"/>
            <ac:picMk id="5" creationId="{86A330D0-07F3-8139-B0A0-DD6D7F6EDC19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6:07.251" v="199" actId="22"/>
        <pc:sldMkLst>
          <pc:docMk/>
          <pc:sldMk cId="1476153396" sldId="359"/>
        </pc:sldMkLst>
        <pc:spChg chg="del">
          <ac:chgData name="意晴 龔" userId="82d922eb-dd7f-4404-86b7-cd8f1df5ab4f" providerId="ADAL" clId="{53FEEE9A-0653-459D-A5FE-A67678146622}" dt="2023-05-13T09:35:32.542" v="197" actId="22"/>
          <ac:spMkLst>
            <pc:docMk/>
            <pc:sldMk cId="1476153396" sldId="359"/>
            <ac:spMk id="3" creationId="{44F2427F-E427-B92D-F720-B12CDF579F3A}"/>
          </ac:spMkLst>
        </pc:spChg>
        <pc:spChg chg="add del mod">
          <ac:chgData name="意晴 龔" userId="82d922eb-dd7f-4404-86b7-cd8f1df5ab4f" providerId="ADAL" clId="{53FEEE9A-0653-459D-A5FE-A67678146622}" dt="2023-05-13T09:36:07.251" v="199" actId="22"/>
          <ac:spMkLst>
            <pc:docMk/>
            <pc:sldMk cId="1476153396" sldId="359"/>
            <ac:spMk id="7" creationId="{AB1023F1-5F68-5AAC-085A-76175517652A}"/>
          </ac:spMkLst>
        </pc:spChg>
        <pc:picChg chg="add del mod ord">
          <ac:chgData name="意晴 龔" userId="82d922eb-dd7f-4404-86b7-cd8f1df5ab4f" providerId="ADAL" clId="{53FEEE9A-0653-459D-A5FE-A67678146622}" dt="2023-05-13T09:35:55.362" v="198" actId="478"/>
          <ac:picMkLst>
            <pc:docMk/>
            <pc:sldMk cId="1476153396" sldId="359"/>
            <ac:picMk id="5" creationId="{2E201DCE-5459-849C-B000-D1691E731B68}"/>
          </ac:picMkLst>
        </pc:picChg>
        <pc:picChg chg="add mod ord">
          <ac:chgData name="意晴 龔" userId="82d922eb-dd7f-4404-86b7-cd8f1df5ab4f" providerId="ADAL" clId="{53FEEE9A-0653-459D-A5FE-A67678146622}" dt="2023-05-13T09:36:07.251" v="199" actId="22"/>
          <ac:picMkLst>
            <pc:docMk/>
            <pc:sldMk cId="1476153396" sldId="359"/>
            <ac:picMk id="9" creationId="{20D4C4EB-ABD7-A57C-6741-087D688D1173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09:39:53.268" v="215" actId="34135"/>
        <pc:sldMkLst>
          <pc:docMk/>
          <pc:sldMk cId="568603217" sldId="360"/>
        </pc:sldMkLst>
        <pc:spChg chg="del">
          <ac:chgData name="意晴 龔" userId="82d922eb-dd7f-4404-86b7-cd8f1df5ab4f" providerId="ADAL" clId="{53FEEE9A-0653-459D-A5FE-A67678146622}" dt="2023-05-13T09:37:31.344" v="200" actId="22"/>
          <ac:spMkLst>
            <pc:docMk/>
            <pc:sldMk cId="568603217" sldId="360"/>
            <ac:spMk id="3" creationId="{44F2427F-E427-B92D-F720-B12CDF579F3A}"/>
          </ac:spMkLst>
        </pc:spChg>
        <pc:spChg chg="add mod">
          <ac:chgData name="意晴 龔" userId="82d922eb-dd7f-4404-86b7-cd8f1df5ab4f" providerId="ADAL" clId="{53FEEE9A-0653-459D-A5FE-A67678146622}" dt="2023-05-13T09:39:53.268" v="215" actId="34135"/>
          <ac:spMkLst>
            <pc:docMk/>
            <pc:sldMk cId="568603217" sldId="360"/>
            <ac:spMk id="6" creationId="{A6C70698-ECD9-7F49-1323-4E479E7AADBC}"/>
          </ac:spMkLst>
        </pc:spChg>
        <pc:picChg chg="add mod ord">
          <ac:chgData name="意晴 龔" userId="82d922eb-dd7f-4404-86b7-cd8f1df5ab4f" providerId="ADAL" clId="{53FEEE9A-0653-459D-A5FE-A67678146622}" dt="2023-05-13T09:39:53.268" v="215" actId="34135"/>
          <ac:picMkLst>
            <pc:docMk/>
            <pc:sldMk cId="568603217" sldId="360"/>
            <ac:picMk id="5" creationId="{2BD0EA12-890D-908C-64B2-FECE0ECFD893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10:09:49.824" v="218" actId="22"/>
        <pc:sldMkLst>
          <pc:docMk/>
          <pc:sldMk cId="172500444" sldId="361"/>
        </pc:sldMkLst>
        <pc:spChg chg="del mod">
          <ac:chgData name="意晴 龔" userId="82d922eb-dd7f-4404-86b7-cd8f1df5ab4f" providerId="ADAL" clId="{53FEEE9A-0653-459D-A5FE-A67678146622}" dt="2023-05-13T10:09:49.824" v="218" actId="22"/>
          <ac:spMkLst>
            <pc:docMk/>
            <pc:sldMk cId="172500444" sldId="361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10:09:49.824" v="218" actId="22"/>
          <ac:picMkLst>
            <pc:docMk/>
            <pc:sldMk cId="172500444" sldId="361"/>
            <ac:picMk id="5" creationId="{611710BB-F004-53C3-802B-CB4BEEA9F004}"/>
          </ac:picMkLst>
        </pc:picChg>
      </pc:sldChg>
      <pc:sldChg chg="addSp delSp modSp add mod">
        <pc:chgData name="意晴 龔" userId="82d922eb-dd7f-4404-86b7-cd8f1df5ab4f" providerId="ADAL" clId="{53FEEE9A-0653-459D-A5FE-A67678146622}" dt="2023-05-13T10:10:31.028" v="219" actId="22"/>
        <pc:sldMkLst>
          <pc:docMk/>
          <pc:sldMk cId="4089607746" sldId="362"/>
        </pc:sldMkLst>
        <pc:spChg chg="del">
          <ac:chgData name="意晴 龔" userId="82d922eb-dd7f-4404-86b7-cd8f1df5ab4f" providerId="ADAL" clId="{53FEEE9A-0653-459D-A5FE-A67678146622}" dt="2023-05-13T10:10:31.028" v="219" actId="22"/>
          <ac:spMkLst>
            <pc:docMk/>
            <pc:sldMk cId="4089607746" sldId="362"/>
            <ac:spMk id="3" creationId="{44F2427F-E427-B92D-F720-B12CDF579F3A}"/>
          </ac:spMkLst>
        </pc:spChg>
        <pc:picChg chg="add mod ord">
          <ac:chgData name="意晴 龔" userId="82d922eb-dd7f-4404-86b7-cd8f1df5ab4f" providerId="ADAL" clId="{53FEEE9A-0653-459D-A5FE-A67678146622}" dt="2023-05-13T10:10:31.028" v="219" actId="22"/>
          <ac:picMkLst>
            <pc:docMk/>
            <pc:sldMk cId="4089607746" sldId="362"/>
            <ac:picMk id="5" creationId="{CFDA06FE-5367-B657-AAB6-D4C6471EE853}"/>
          </ac:picMkLst>
        </pc:picChg>
      </pc:sldChg>
      <pc:sldChg chg="add">
        <pc:chgData name="意晴 龔" userId="82d922eb-dd7f-4404-86b7-cd8f1df5ab4f" providerId="ADAL" clId="{53FEEE9A-0653-459D-A5FE-A67678146622}" dt="2023-05-13T09:32:04.554" v="164" actId="2890"/>
        <pc:sldMkLst>
          <pc:docMk/>
          <pc:sldMk cId="3588954230" sldId="363"/>
        </pc:sldMkLst>
      </pc:sldChg>
      <pc:sldChg chg="add">
        <pc:chgData name="意晴 龔" userId="82d922eb-dd7f-4404-86b7-cd8f1df5ab4f" providerId="ADAL" clId="{53FEEE9A-0653-459D-A5FE-A67678146622}" dt="2023-05-13T09:32:04.718" v="165" actId="2890"/>
        <pc:sldMkLst>
          <pc:docMk/>
          <pc:sldMk cId="793015529" sldId="364"/>
        </pc:sldMkLst>
      </pc:sldChg>
      <pc:sldChg chg="addSp delSp modSp new mod">
        <pc:chgData name="意晴 龔" userId="82d922eb-dd7f-4404-86b7-cd8f1df5ab4f" providerId="ADAL" clId="{53FEEE9A-0653-459D-A5FE-A67678146622}" dt="2023-05-13T09:38:59.338" v="208" actId="22"/>
        <pc:sldMkLst>
          <pc:docMk/>
          <pc:sldMk cId="3226175008" sldId="365"/>
        </pc:sldMkLst>
        <pc:spChg chg="del">
          <ac:chgData name="意晴 龔" userId="82d922eb-dd7f-4404-86b7-cd8f1df5ab4f" providerId="ADAL" clId="{53FEEE9A-0653-459D-A5FE-A67678146622}" dt="2023-05-13T09:38:59.338" v="208" actId="22"/>
          <ac:spMkLst>
            <pc:docMk/>
            <pc:sldMk cId="3226175008" sldId="365"/>
            <ac:spMk id="3" creationId="{6C67E967-CBB2-F207-ADCB-39BB16BE1B5E}"/>
          </ac:spMkLst>
        </pc:spChg>
        <pc:picChg chg="add mod ord">
          <ac:chgData name="意晴 龔" userId="82d922eb-dd7f-4404-86b7-cd8f1df5ab4f" providerId="ADAL" clId="{53FEEE9A-0653-459D-A5FE-A67678146622}" dt="2023-05-13T09:38:59.338" v="208" actId="22"/>
          <ac:picMkLst>
            <pc:docMk/>
            <pc:sldMk cId="3226175008" sldId="365"/>
            <ac:picMk id="5" creationId="{5CC7ED4E-EB39-FC6A-E14B-6ADA4CADFDBD}"/>
          </ac:picMkLst>
        </pc:picChg>
      </pc:sldChg>
      <pc:sldChg chg="addSp delSp modSp new mod">
        <pc:chgData name="意晴 龔" userId="82d922eb-dd7f-4404-86b7-cd8f1df5ab4f" providerId="ADAL" clId="{53FEEE9A-0653-459D-A5FE-A67678146622}" dt="2023-05-13T09:39:25.243" v="210" actId="22"/>
        <pc:sldMkLst>
          <pc:docMk/>
          <pc:sldMk cId="2078607795" sldId="366"/>
        </pc:sldMkLst>
        <pc:spChg chg="del">
          <ac:chgData name="意晴 龔" userId="82d922eb-dd7f-4404-86b7-cd8f1df5ab4f" providerId="ADAL" clId="{53FEEE9A-0653-459D-A5FE-A67678146622}" dt="2023-05-13T09:39:25.243" v="210" actId="22"/>
          <ac:spMkLst>
            <pc:docMk/>
            <pc:sldMk cId="2078607795" sldId="366"/>
            <ac:spMk id="3" creationId="{65BD5F9F-EBC9-A167-87B1-69F1977BC4C5}"/>
          </ac:spMkLst>
        </pc:spChg>
        <pc:picChg chg="add mod ord">
          <ac:chgData name="意晴 龔" userId="82d922eb-dd7f-4404-86b7-cd8f1df5ab4f" providerId="ADAL" clId="{53FEEE9A-0653-459D-A5FE-A67678146622}" dt="2023-05-13T09:39:25.243" v="210" actId="22"/>
          <ac:picMkLst>
            <pc:docMk/>
            <pc:sldMk cId="2078607795" sldId="366"/>
            <ac:picMk id="5" creationId="{BA549871-A478-868B-7725-0542FA4934AA}"/>
          </ac:picMkLst>
        </pc:picChg>
      </pc:sldChg>
      <pc:sldMasterChg chg="del delSldLayout">
        <pc:chgData name="意晴 龔" userId="82d922eb-dd7f-4404-86b7-cd8f1df5ab4f" providerId="ADAL" clId="{53FEEE9A-0653-459D-A5FE-A67678146622}" dt="2023-05-13T08:59:50.932" v="2" actId="26606"/>
        <pc:sldMasterMkLst>
          <pc:docMk/>
          <pc:sldMasterMk cId="4235010074" sldId="2147483660"/>
        </pc:sldMasterMkLst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4248571982" sldId="2147483661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646791147" sldId="2147483662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470343063" sldId="2147483663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481939038" sldId="2147483664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359566272" sldId="2147483665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832410290" sldId="2147483666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368820951" sldId="2147483667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93285267" sldId="2147483668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468634213" sldId="2147483669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667061132" sldId="2147483670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3515975987" sldId="2147483671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856492953" sldId="2147483672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521031306" sldId="2147483673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1009328958" sldId="2147483674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2247059672" sldId="2147483675"/>
          </pc:sldLayoutMkLst>
        </pc:sldLayoutChg>
        <pc:sldLayoutChg chg="del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4235010074" sldId="2147483660"/>
            <pc:sldLayoutMk cId="1939810877" sldId="2147483676"/>
          </pc:sldLayoutMkLst>
        </pc:sldLayoutChg>
      </pc:sldMasterChg>
      <pc:sldMasterChg chg="add addSldLayout">
        <pc:chgData name="意晴 龔" userId="82d922eb-dd7f-4404-86b7-cd8f1df5ab4f" providerId="ADAL" clId="{53FEEE9A-0653-459D-A5FE-A67678146622}" dt="2023-05-13T08:59:50.932" v="2" actId="26606"/>
        <pc:sldMasterMkLst>
          <pc:docMk/>
          <pc:sldMasterMk cId="1642352562" sldId="2147483698"/>
        </pc:sldMasterMkLst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3836425987" sldId="2147483687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1845401825" sldId="2147483688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3104162494" sldId="2147483689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1194542776" sldId="2147483690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2056214497" sldId="2147483691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485018120" sldId="2147483692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3038625554" sldId="2147483693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2703736964" sldId="2147483694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2415338949" sldId="2147483695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985395076" sldId="2147483696"/>
          </pc:sldLayoutMkLst>
        </pc:sldLayoutChg>
        <pc:sldLayoutChg chg="add">
          <pc:chgData name="意晴 龔" userId="82d922eb-dd7f-4404-86b7-cd8f1df5ab4f" providerId="ADAL" clId="{53FEEE9A-0653-459D-A5FE-A67678146622}" dt="2023-05-13T08:59:50.932" v="2" actId="26606"/>
          <pc:sldLayoutMkLst>
            <pc:docMk/>
            <pc:sldMasterMk cId="1642352562" sldId="2147483698"/>
            <pc:sldLayoutMk cId="68028613" sldId="2147483697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3.233" v="33" actId="26606"/>
        <pc:sldMasterMkLst>
          <pc:docMk/>
          <pc:sldMasterMk cId="1847959784" sldId="2147483699"/>
        </pc:sldMasterMkLst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4090142878" sldId="2147483700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2775674576" sldId="2147483701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3503412212" sldId="2147483702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157870953" sldId="2147483703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2876391873" sldId="2147483704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1094045372" sldId="2147483705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3455003578" sldId="2147483706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3689175022" sldId="2147483707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3882586027" sldId="2147483708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4273121026" sldId="2147483709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847959784" sldId="2147483699"/>
            <pc:sldLayoutMk cId="340113377" sldId="2147483710"/>
          </pc:sldLayoutMkLst>
        </pc:sldLayoutChg>
      </pc:sldMasterChg>
      <pc:sldMasterChg chg="add del replId addSldLayout delSldLayout">
        <pc:chgData name="意晴 龔" userId="82d922eb-dd7f-4404-86b7-cd8f1df5ab4f" providerId="ADAL" clId="{53FEEE9A-0653-459D-A5FE-A67678146622}" dt="2023-05-13T09:00:27.812" v="20" actId="26606"/>
        <pc:sldMasterMkLst>
          <pc:docMk/>
          <pc:sldMasterMk cId="2754053456" sldId="2147483711"/>
        </pc:sldMasterMkLst>
        <pc:sldLayoutChg chg="add del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2507203507" sldId="2147483712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301937108" sldId="2147483713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2484111358" sldId="2147483714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3599720289" sldId="2147483715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3581102064" sldId="2147483716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2288737024" sldId="2147483717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1531493802" sldId="2147483718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783544871" sldId="2147483719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3516159519" sldId="2147483720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2942333743" sldId="2147483721"/>
          </pc:sldLayoutMkLst>
        </pc:sldLayoutChg>
        <pc:sldLayoutChg chg="add del replId">
          <pc:chgData name="意晴 龔" userId="82d922eb-dd7f-4404-86b7-cd8f1df5ab4f" providerId="ADAL" clId="{53FEEE9A-0653-459D-A5FE-A67678146622}" dt="2023-05-13T09:00:27.812" v="20" actId="26606"/>
          <pc:sldLayoutMkLst>
            <pc:docMk/>
            <pc:sldMasterMk cId="2754053456" sldId="2147483711"/>
            <pc:sldLayoutMk cId="3831383922" sldId="2147483722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3.233" v="33" actId="26606"/>
        <pc:sldMasterMkLst>
          <pc:docMk/>
          <pc:sldMasterMk cId="1562019169" sldId="2147483737"/>
        </pc:sldMasterMkLst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1442583998" sldId="2147483726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1253190988" sldId="2147483727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254216373" sldId="2147483728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3772703205" sldId="2147483729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870647978" sldId="2147483730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3660532519" sldId="2147483731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2805823203" sldId="2147483732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930572113" sldId="2147483733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675525748" sldId="2147483734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504161106" sldId="2147483735"/>
          </pc:sldLayoutMkLst>
        </pc:sldLayoutChg>
        <pc:sldLayoutChg chg="add del">
          <pc:chgData name="意晴 龔" userId="82d922eb-dd7f-4404-86b7-cd8f1df5ab4f" providerId="ADAL" clId="{53FEEE9A-0653-459D-A5FE-A67678146622}" dt="2023-05-13T09:00:33.233" v="33" actId="26606"/>
          <pc:sldLayoutMkLst>
            <pc:docMk/>
            <pc:sldMasterMk cId="1562019169" sldId="2147483737"/>
            <pc:sldLayoutMk cId="3150070421" sldId="2147483736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3.185" v="32" actId="26606"/>
        <pc:sldMasterMkLst>
          <pc:docMk/>
          <pc:sldMasterMk cId="1207856797" sldId="2147483750"/>
        </pc:sldMasterMkLst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520944072" sldId="2147483739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2055556801" sldId="2147483740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1909357540" sldId="2147483741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2893756274" sldId="2147483742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2209809015" sldId="2147483743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4053451379" sldId="2147483744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1571514827" sldId="2147483745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1531528599" sldId="2147483746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95280107" sldId="2147483747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2216554295" sldId="2147483748"/>
          </pc:sldLayoutMkLst>
        </pc:sldLayoutChg>
        <pc:sldLayoutChg chg="add del">
          <pc:chgData name="意晴 龔" userId="82d922eb-dd7f-4404-86b7-cd8f1df5ab4f" providerId="ADAL" clId="{53FEEE9A-0653-459D-A5FE-A67678146622}" dt="2023-05-13T09:00:33.185" v="32" actId="26606"/>
          <pc:sldLayoutMkLst>
            <pc:docMk/>
            <pc:sldMasterMk cId="1207856797" sldId="2147483750"/>
            <pc:sldLayoutMk cId="724696761" sldId="2147483749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2.508" v="30" actId="26606"/>
        <pc:sldMasterMkLst>
          <pc:docMk/>
          <pc:sldMasterMk cId="3900814378" sldId="2147483763"/>
        </pc:sldMasterMkLst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3713951102" sldId="2147483752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4112167210" sldId="2147483753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1788559800" sldId="2147483754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2122924228" sldId="2147483755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3947784181" sldId="2147483756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3894469544" sldId="2147483757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2379518328" sldId="2147483758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3093961566" sldId="2147483759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3426162121" sldId="2147483760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1654980855" sldId="2147483761"/>
          </pc:sldLayoutMkLst>
        </pc:sldLayoutChg>
        <pc:sldLayoutChg chg="add del">
          <pc:chgData name="意晴 龔" userId="82d922eb-dd7f-4404-86b7-cd8f1df5ab4f" providerId="ADAL" clId="{53FEEE9A-0653-459D-A5FE-A67678146622}" dt="2023-05-13T09:00:32.508" v="30" actId="26606"/>
          <pc:sldLayoutMkLst>
            <pc:docMk/>
            <pc:sldMasterMk cId="3900814378" sldId="2147483763"/>
            <pc:sldLayoutMk cId="2122983921" sldId="2147483762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1.680" v="28" actId="26606"/>
        <pc:sldMasterMkLst>
          <pc:docMk/>
          <pc:sldMasterMk cId="4116859420" sldId="2147483776"/>
        </pc:sldMasterMkLst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897217523" sldId="2147483765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1453643351" sldId="2147483766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2376931354" sldId="2147483767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856056209" sldId="2147483768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3535005279" sldId="2147483769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3085318665" sldId="2147483770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933249507" sldId="2147483771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82060841" sldId="2147483772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1435270094" sldId="2147483773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1333917164" sldId="2147483774"/>
          </pc:sldLayoutMkLst>
        </pc:sldLayoutChg>
        <pc:sldLayoutChg chg="add del">
          <pc:chgData name="意晴 龔" userId="82d922eb-dd7f-4404-86b7-cd8f1df5ab4f" providerId="ADAL" clId="{53FEEE9A-0653-459D-A5FE-A67678146622}" dt="2023-05-13T09:00:31.680" v="28" actId="26606"/>
          <pc:sldLayoutMkLst>
            <pc:docMk/>
            <pc:sldMasterMk cId="4116859420" sldId="2147483776"/>
            <pc:sldLayoutMk cId="909518433" sldId="2147483775"/>
          </pc:sldLayoutMkLst>
        </pc:sldLayoutChg>
      </pc:sldMasterChg>
      <pc:sldMasterChg chg="add del addSldLayout delSldLayout">
        <pc:chgData name="意晴 龔" userId="82d922eb-dd7f-4404-86b7-cd8f1df5ab4f" providerId="ADAL" clId="{53FEEE9A-0653-459D-A5FE-A67678146622}" dt="2023-05-13T09:00:31.220" v="26" actId="26606"/>
        <pc:sldMasterMkLst>
          <pc:docMk/>
          <pc:sldMasterMk cId="2311839711" sldId="2147483789"/>
        </pc:sldMasterMkLst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3806533055" sldId="2147483778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4164512138" sldId="2147483779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2025406819" sldId="2147483780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1765187108" sldId="2147483781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470688054" sldId="2147483782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3855424151" sldId="2147483783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3335761220" sldId="2147483784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1781551509" sldId="2147483785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2309041215" sldId="2147483786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191123756" sldId="2147483787"/>
          </pc:sldLayoutMkLst>
        </pc:sldLayoutChg>
        <pc:sldLayoutChg chg="add del">
          <pc:chgData name="意晴 龔" userId="82d922eb-dd7f-4404-86b7-cd8f1df5ab4f" providerId="ADAL" clId="{53FEEE9A-0653-459D-A5FE-A67678146622}" dt="2023-05-13T09:00:31.220" v="26" actId="26606"/>
          <pc:sldLayoutMkLst>
            <pc:docMk/>
            <pc:sldMasterMk cId="2311839711" sldId="2147483789"/>
            <pc:sldLayoutMk cId="3630133891" sldId="214748378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F933A-1956-429B-A073-E545A06CE0FF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DE39F-2F93-4B37-936F-3CE16D9D1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219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8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May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23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0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3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May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8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May 15,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May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19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font.com/chinese/generator/Creative_generator.php" TargetMode="External"/><Relationship Id="rId2" Type="http://schemas.openxmlformats.org/officeDocument/2006/relationships/hyperlink" Target="https://bootstrap5.hexschool.com/docs/5.0/components/button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144853" y="2545080"/>
            <a:ext cx="53915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latin typeface="+mj-ea"/>
                <a:ea typeface="+mj-ea"/>
                <a:cs typeface="+mj-cs"/>
              </a:rPr>
              <a:t>C#</a:t>
            </a:r>
            <a:r>
              <a:rPr lang="zh-TW" altLang="en-US" sz="4400" dirty="0">
                <a:latin typeface="+mj-ea"/>
                <a:ea typeface="+mj-ea"/>
                <a:cs typeface="+mj-cs"/>
              </a:rPr>
              <a:t>物件導向期末報告</a:t>
            </a:r>
            <a:endParaRPr lang="zh-CN" altLang="zh-CN" sz="4400" dirty="0">
              <a:latin typeface="+mj-ea"/>
              <a:ea typeface="+mj-ea"/>
              <a:cs typeface="+mj-cs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2187" y="3347594"/>
            <a:ext cx="46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19826" y="3410392"/>
            <a:ext cx="43188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+mn-ea"/>
              </a:rPr>
              <a:t>408170041</a:t>
            </a:r>
            <a:r>
              <a:rPr lang="zh-TW" altLang="en-US" sz="2000" dirty="0">
                <a:latin typeface="+mn-ea"/>
              </a:rPr>
              <a:t>　　鐘偉嘉</a:t>
            </a:r>
            <a:endParaRPr lang="en-US" altLang="zh-TW" sz="2000" dirty="0">
              <a:latin typeface="+mn-ea"/>
            </a:endParaRPr>
          </a:p>
          <a:p>
            <a:pPr algn="ctr"/>
            <a:r>
              <a:rPr lang="en-US" altLang="zh-TW" sz="2000" dirty="0">
                <a:latin typeface="+mn-ea"/>
              </a:rPr>
              <a:t>408170120</a:t>
            </a:r>
            <a:r>
              <a:rPr lang="zh-TW" altLang="en-US" sz="2000" dirty="0">
                <a:latin typeface="+mn-ea"/>
              </a:rPr>
              <a:t>　　曾翊凱</a:t>
            </a:r>
            <a:endParaRPr lang="en-US" altLang="zh-TW" sz="2000" dirty="0">
              <a:latin typeface="+mn-ea"/>
            </a:endParaRPr>
          </a:p>
          <a:p>
            <a:pPr algn="ctr"/>
            <a:r>
              <a:rPr lang="en-US" altLang="zh-TW" sz="2000" dirty="0">
                <a:latin typeface="+mn-ea"/>
              </a:rPr>
              <a:t>408170194</a:t>
            </a:r>
            <a:r>
              <a:rPr lang="zh-TW" altLang="en-US" sz="2000" dirty="0">
                <a:latin typeface="+mn-ea"/>
              </a:rPr>
              <a:t>　　吳亞璇</a:t>
            </a:r>
            <a:endParaRPr lang="en-US" altLang="zh-TW" sz="2000" dirty="0">
              <a:latin typeface="+mn-ea"/>
            </a:endParaRPr>
          </a:p>
          <a:p>
            <a:pPr algn="ctr"/>
            <a:r>
              <a:rPr lang="en-US" altLang="zh-TW" sz="2000" dirty="0">
                <a:latin typeface="+mn-ea"/>
              </a:rPr>
              <a:t>408170235</a:t>
            </a:r>
            <a:r>
              <a:rPr lang="zh-TW" altLang="en-US" sz="2000" dirty="0">
                <a:latin typeface="+mn-ea"/>
              </a:rPr>
              <a:t>　　胡佩欣</a:t>
            </a:r>
          </a:p>
          <a:p>
            <a:pPr algn="ctr"/>
            <a:r>
              <a:rPr lang="en-US" altLang="zh-TW" sz="2000" dirty="0">
                <a:latin typeface="+mn-ea"/>
              </a:rPr>
              <a:t>408170273</a:t>
            </a:r>
            <a:r>
              <a:rPr lang="zh-TW" altLang="en-US" sz="2000" dirty="0">
                <a:latin typeface="+mn-ea"/>
              </a:rPr>
              <a:t>　　王譽錚</a:t>
            </a:r>
          </a:p>
          <a:p>
            <a:pPr algn="ctr"/>
            <a:r>
              <a:rPr lang="en-US" altLang="zh-TW" sz="2000" dirty="0">
                <a:latin typeface="+mn-ea"/>
              </a:rPr>
              <a:t>408170297</a:t>
            </a:r>
            <a:r>
              <a:rPr lang="zh-TW" altLang="en-US" sz="2000" dirty="0">
                <a:latin typeface="+mn-ea"/>
              </a:rPr>
              <a:t>　　林峻宇</a:t>
            </a:r>
          </a:p>
          <a:p>
            <a:pPr algn="ctr"/>
            <a:r>
              <a:rPr lang="en-US" altLang="zh-TW" sz="2000" dirty="0">
                <a:latin typeface="+mn-ea"/>
              </a:rPr>
              <a:t>408170302</a:t>
            </a:r>
            <a:r>
              <a:rPr lang="zh-TW" altLang="en-US" sz="2000" dirty="0">
                <a:latin typeface="+mn-ea"/>
              </a:rPr>
              <a:t>　　何昱融</a:t>
            </a:r>
          </a:p>
          <a:p>
            <a:pPr algn="ctr"/>
            <a:r>
              <a:rPr lang="en-US" altLang="zh-TW" sz="2000" dirty="0">
                <a:latin typeface="+mn-ea"/>
              </a:rPr>
              <a:t>408170443</a:t>
            </a:r>
            <a:r>
              <a:rPr lang="zh-TW" altLang="en-US" sz="2000" dirty="0">
                <a:latin typeface="+mn-ea"/>
              </a:rPr>
              <a:t>　　龔意晴</a:t>
            </a:r>
          </a:p>
          <a:p>
            <a:pPr algn="ctr"/>
            <a:r>
              <a:rPr lang="en-US" altLang="zh-TW" sz="2000" dirty="0">
                <a:latin typeface="+mn-ea"/>
              </a:rPr>
              <a:t>408170467</a:t>
            </a:r>
            <a:r>
              <a:rPr lang="zh-TW" altLang="en-US" sz="2000" dirty="0">
                <a:latin typeface="+mn-ea"/>
              </a:rPr>
              <a:t>　　廖湘平</a:t>
            </a:r>
          </a:p>
          <a:p>
            <a:pPr algn="ctr"/>
            <a:r>
              <a:rPr lang="en-US" altLang="zh-TW" sz="2000" dirty="0">
                <a:latin typeface="+mn-ea"/>
              </a:rPr>
              <a:t>408170508</a:t>
            </a:r>
            <a:r>
              <a:rPr lang="zh-TW" altLang="en-US" sz="2000" dirty="0">
                <a:latin typeface="+mn-ea"/>
              </a:rPr>
              <a:t>　　賴冠羽</a:t>
            </a:r>
            <a:endParaRPr lang="en-US" altLang="zh-CN" sz="1600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3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5">
            <a:extLst>
              <a:ext uri="{FF2B5EF4-FFF2-40B4-BE49-F238E27FC236}">
                <a16:creationId xmlns:a16="http://schemas.microsoft.com/office/drawing/2014/main" id="{87EAFB72-699A-48D0-9B8E-8B8E54F59E24}"/>
              </a:ext>
            </a:extLst>
          </p:cNvPr>
          <p:cNvSpPr/>
          <p:nvPr/>
        </p:nvSpPr>
        <p:spPr>
          <a:xfrm>
            <a:off x="7002991" y="186900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8">
            <a:extLst>
              <a:ext uri="{FF2B5EF4-FFF2-40B4-BE49-F238E27FC236}">
                <a16:creationId xmlns:a16="http://schemas.microsoft.com/office/drawing/2014/main" id="{B3BDC5D0-FA4F-425F-838D-0159A46C7B3D}"/>
              </a:ext>
            </a:extLst>
          </p:cNvPr>
          <p:cNvSpPr/>
          <p:nvPr/>
        </p:nvSpPr>
        <p:spPr>
          <a:xfrm>
            <a:off x="7866878" y="4930706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>
            <a:extLst>
              <a:ext uri="{FF2B5EF4-FFF2-40B4-BE49-F238E27FC236}">
                <a16:creationId xmlns:a16="http://schemas.microsoft.com/office/drawing/2014/main" id="{4EA9B103-9A0A-4AF7-9AEC-F0DCCD797100}"/>
              </a:ext>
            </a:extLst>
          </p:cNvPr>
          <p:cNvSpPr/>
          <p:nvPr/>
        </p:nvSpPr>
        <p:spPr>
          <a:xfrm>
            <a:off x="7723466" y="4752613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0">
            <a:extLst>
              <a:ext uri="{FF2B5EF4-FFF2-40B4-BE49-F238E27FC236}">
                <a16:creationId xmlns:a16="http://schemas.microsoft.com/office/drawing/2014/main" id="{0BEB054A-670E-46D8-9E11-B12C1613DE3E}"/>
              </a:ext>
            </a:extLst>
          </p:cNvPr>
          <p:cNvSpPr/>
          <p:nvPr/>
        </p:nvSpPr>
        <p:spPr>
          <a:xfrm>
            <a:off x="7153756" y="5339640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1">
            <a:extLst>
              <a:ext uri="{FF2B5EF4-FFF2-40B4-BE49-F238E27FC236}">
                <a16:creationId xmlns:a16="http://schemas.microsoft.com/office/drawing/2014/main" id="{C7F7737F-0295-4377-A848-613C2654ACB2}"/>
              </a:ext>
            </a:extLst>
          </p:cNvPr>
          <p:cNvSpPr/>
          <p:nvPr/>
        </p:nvSpPr>
        <p:spPr>
          <a:xfrm>
            <a:off x="9487149" y="4997550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3">
            <a:extLst>
              <a:ext uri="{FF2B5EF4-FFF2-40B4-BE49-F238E27FC236}">
                <a16:creationId xmlns:a16="http://schemas.microsoft.com/office/drawing/2014/main" id="{B5015768-1E41-410B-9CFD-FE9C3D8E77F5}"/>
              </a:ext>
            </a:extLst>
          </p:cNvPr>
          <p:cNvSpPr/>
          <p:nvPr/>
        </p:nvSpPr>
        <p:spPr>
          <a:xfrm>
            <a:off x="9011188" y="1742374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9">
            <a:extLst>
              <a:ext uri="{FF2B5EF4-FFF2-40B4-BE49-F238E27FC236}">
                <a16:creationId xmlns:a16="http://schemas.microsoft.com/office/drawing/2014/main" id="{AA3D1005-DF27-4B1B-B3BB-65D112BFB57B}"/>
              </a:ext>
            </a:extLst>
          </p:cNvPr>
          <p:cNvSpPr/>
          <p:nvPr/>
        </p:nvSpPr>
        <p:spPr>
          <a:xfrm>
            <a:off x="7347617" y="1504382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20">
            <a:extLst>
              <a:ext uri="{FF2B5EF4-FFF2-40B4-BE49-F238E27FC236}">
                <a16:creationId xmlns:a16="http://schemas.microsoft.com/office/drawing/2014/main" id="{E3932B1B-40EC-45C2-8A48-B40C6A60ACD3}"/>
              </a:ext>
            </a:extLst>
          </p:cNvPr>
          <p:cNvSpPr/>
          <p:nvPr/>
        </p:nvSpPr>
        <p:spPr>
          <a:xfrm>
            <a:off x="9614024" y="3944525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21">
            <a:extLst>
              <a:ext uri="{FF2B5EF4-FFF2-40B4-BE49-F238E27FC236}">
                <a16:creationId xmlns:a16="http://schemas.microsoft.com/office/drawing/2014/main" id="{ADD0D562-2184-4809-9A85-1CD2E090FCD1}"/>
              </a:ext>
            </a:extLst>
          </p:cNvPr>
          <p:cNvSpPr/>
          <p:nvPr/>
        </p:nvSpPr>
        <p:spPr>
          <a:xfrm>
            <a:off x="8754990" y="734945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22">
            <a:extLst>
              <a:ext uri="{FF2B5EF4-FFF2-40B4-BE49-F238E27FC236}">
                <a16:creationId xmlns:a16="http://schemas.microsoft.com/office/drawing/2014/main" id="{1C4E1EC6-6A23-459B-AE3B-1E4B789E1FEA}"/>
              </a:ext>
            </a:extLst>
          </p:cNvPr>
          <p:cNvSpPr/>
          <p:nvPr/>
        </p:nvSpPr>
        <p:spPr>
          <a:xfrm>
            <a:off x="8509570" y="2114419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1">
            <a:extLst>
              <a:ext uri="{FF2B5EF4-FFF2-40B4-BE49-F238E27FC236}">
                <a16:creationId xmlns:a16="http://schemas.microsoft.com/office/drawing/2014/main" id="{636B17E6-ADD6-4623-AB17-9ACE2CADFD70}"/>
              </a:ext>
            </a:extLst>
          </p:cNvPr>
          <p:cNvSpPr/>
          <p:nvPr/>
        </p:nvSpPr>
        <p:spPr>
          <a:xfrm>
            <a:off x="5046698" y="1273107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id="{A3745CE3-2BF3-44C6-9850-816B71619739}"/>
              </a:ext>
            </a:extLst>
          </p:cNvPr>
          <p:cNvSpPr/>
          <p:nvPr/>
        </p:nvSpPr>
        <p:spPr>
          <a:xfrm>
            <a:off x="3886916" y="1440748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4">
            <a:extLst>
              <a:ext uri="{FF2B5EF4-FFF2-40B4-BE49-F238E27FC236}">
                <a16:creationId xmlns:a16="http://schemas.microsoft.com/office/drawing/2014/main" id="{6F865824-34AC-4E20-BB32-30F26FB8839C}"/>
              </a:ext>
            </a:extLst>
          </p:cNvPr>
          <p:cNvSpPr/>
          <p:nvPr/>
        </p:nvSpPr>
        <p:spPr>
          <a:xfrm>
            <a:off x="4258143" y="3156952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C5B94B10-B669-4B71-8D3D-529BCE656DFB}"/>
              </a:ext>
            </a:extLst>
          </p:cNvPr>
          <p:cNvSpPr/>
          <p:nvPr/>
        </p:nvSpPr>
        <p:spPr>
          <a:xfrm>
            <a:off x="4763792" y="2524180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4FD967-96C7-4AE2-BA36-83B0C63BB684}"/>
              </a:ext>
            </a:extLst>
          </p:cNvPr>
          <p:cNvSpPr/>
          <p:nvPr/>
        </p:nvSpPr>
        <p:spPr>
          <a:xfrm>
            <a:off x="3341219" y="3563995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程式架構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454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884753-B575-46D7-A0C5-0767325E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351339"/>
          </a:xfrm>
        </p:spPr>
        <p:txBody>
          <a:bodyPr>
            <a:normAutofit/>
          </a:bodyPr>
          <a:lstStyle/>
          <a:p>
            <a:pPr fontAlgn="base"/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新增：若遊戲更新新增武器、防具、魔物，可於系統中新增。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marL="0" indent="0" fontAlgn="base">
              <a:buNone/>
            </a:pPr>
            <a:endParaRPr lang="zh-TW" altLang="en-US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fontAlgn="base"/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編輯：若遊戲調整武器、防具、魔物數據，可於系統中編輯。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marL="0" indent="0" fontAlgn="base">
              <a:buNone/>
            </a:pPr>
            <a:endParaRPr lang="zh-TW" altLang="en-US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fontAlgn="base"/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刪除：此功能可刪除系統中不可考之數據。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marL="0" indent="0" fontAlgn="base">
              <a:buNone/>
            </a:pPr>
            <a:endParaRPr lang="zh-TW" altLang="en-US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fontAlgn="base"/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搜尋：使用者體驗遊戲時如遇所需武器、防具或是魔物，需要了解其性質，可直接於系統中查詢。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77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研究方法與步驟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52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7">
            <a:extLst>
              <a:ext uri="{FF2B5EF4-FFF2-40B4-BE49-F238E27FC236}">
                <a16:creationId xmlns:a16="http://schemas.microsoft.com/office/drawing/2014/main" id="{D9F6075B-6F07-425B-AD7B-45C707B9141E}"/>
              </a:ext>
            </a:extLst>
          </p:cNvPr>
          <p:cNvSpPr/>
          <p:nvPr/>
        </p:nvSpPr>
        <p:spPr>
          <a:xfrm>
            <a:off x="3491787" y="3250782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4">
            <a:extLst>
              <a:ext uri="{FF2B5EF4-FFF2-40B4-BE49-F238E27FC236}">
                <a16:creationId xmlns:a16="http://schemas.microsoft.com/office/drawing/2014/main" id="{6DBDEF19-6F01-46B5-8BB9-7D03C81F21D3}"/>
              </a:ext>
            </a:extLst>
          </p:cNvPr>
          <p:cNvSpPr/>
          <p:nvPr/>
        </p:nvSpPr>
        <p:spPr>
          <a:xfrm>
            <a:off x="3169676" y="273977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40C3269F-EAEF-477C-BF69-2A923EF62374}"/>
              </a:ext>
            </a:extLst>
          </p:cNvPr>
          <p:cNvSpPr/>
          <p:nvPr/>
        </p:nvSpPr>
        <p:spPr>
          <a:xfrm>
            <a:off x="2494857" y="3491743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16">
            <a:extLst>
              <a:ext uri="{FF2B5EF4-FFF2-40B4-BE49-F238E27FC236}">
                <a16:creationId xmlns:a16="http://schemas.microsoft.com/office/drawing/2014/main" id="{4E7EF88D-1482-47B2-9BFE-67A298BDD6D6}"/>
              </a:ext>
            </a:extLst>
          </p:cNvPr>
          <p:cNvSpPr/>
          <p:nvPr/>
        </p:nvSpPr>
        <p:spPr>
          <a:xfrm>
            <a:off x="2255476" y="284557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17">
            <a:extLst>
              <a:ext uri="{FF2B5EF4-FFF2-40B4-BE49-F238E27FC236}">
                <a16:creationId xmlns:a16="http://schemas.microsoft.com/office/drawing/2014/main" id="{FD7A8AC7-1E61-4A39-81B1-859723958728}"/>
              </a:ext>
            </a:extLst>
          </p:cNvPr>
          <p:cNvSpPr/>
          <p:nvPr/>
        </p:nvSpPr>
        <p:spPr>
          <a:xfrm>
            <a:off x="1688292" y="3250779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18">
            <a:extLst>
              <a:ext uri="{FF2B5EF4-FFF2-40B4-BE49-F238E27FC236}">
                <a16:creationId xmlns:a16="http://schemas.microsoft.com/office/drawing/2014/main" id="{60AEA34D-AF84-426D-8198-E4DC75BFCF41}"/>
              </a:ext>
            </a:extLst>
          </p:cNvPr>
          <p:cNvSpPr/>
          <p:nvPr/>
        </p:nvSpPr>
        <p:spPr>
          <a:xfrm>
            <a:off x="4077838" y="3922258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1">
            <a:extLst>
              <a:ext uri="{FF2B5EF4-FFF2-40B4-BE49-F238E27FC236}">
                <a16:creationId xmlns:a16="http://schemas.microsoft.com/office/drawing/2014/main" id="{75AE02FF-1CB7-4678-A0C4-C26C4FCE34C0}"/>
              </a:ext>
            </a:extLst>
          </p:cNvPr>
          <p:cNvSpPr/>
          <p:nvPr/>
        </p:nvSpPr>
        <p:spPr>
          <a:xfrm>
            <a:off x="5165973" y="1233350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2">
            <a:extLst>
              <a:ext uri="{FF2B5EF4-FFF2-40B4-BE49-F238E27FC236}">
                <a16:creationId xmlns:a16="http://schemas.microsoft.com/office/drawing/2014/main" id="{DF7559B1-69B4-431A-A1EC-5A438F2D2541}"/>
              </a:ext>
            </a:extLst>
          </p:cNvPr>
          <p:cNvSpPr/>
          <p:nvPr/>
        </p:nvSpPr>
        <p:spPr>
          <a:xfrm>
            <a:off x="4006191" y="1400991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">
            <a:extLst>
              <a:ext uri="{FF2B5EF4-FFF2-40B4-BE49-F238E27FC236}">
                <a16:creationId xmlns:a16="http://schemas.microsoft.com/office/drawing/2014/main" id="{F8A6B1A2-6DBA-4F83-ABE7-8FEC60770AB0}"/>
              </a:ext>
            </a:extLst>
          </p:cNvPr>
          <p:cNvSpPr/>
          <p:nvPr/>
        </p:nvSpPr>
        <p:spPr>
          <a:xfrm>
            <a:off x="4377418" y="3117195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C5B94B10-B669-4B71-8D3D-529BCE656DFB}"/>
              </a:ext>
            </a:extLst>
          </p:cNvPr>
          <p:cNvSpPr/>
          <p:nvPr/>
        </p:nvSpPr>
        <p:spPr>
          <a:xfrm>
            <a:off x="4883067" y="2484423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14309B-F217-4976-A2B0-6ADB61C82ACD}"/>
              </a:ext>
            </a:extLst>
          </p:cNvPr>
          <p:cNvSpPr/>
          <p:nvPr/>
        </p:nvSpPr>
        <p:spPr>
          <a:xfrm>
            <a:off x="3460493" y="3522210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資料庫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7ECA82-4FA1-4C37-8F1C-4BEBCA750F52}"/>
              </a:ext>
            </a:extLst>
          </p:cNvPr>
          <p:cNvSpPr/>
          <p:nvPr/>
        </p:nvSpPr>
        <p:spPr>
          <a:xfrm>
            <a:off x="957469" y="5348528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latin typeface="+mj-ea"/>
                <a:ea typeface="+mj-ea"/>
                <a:cs typeface="+mj-cs"/>
              </a:rPr>
              <a:t>Microsoft SQL Server Management Studio 18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58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60738-BA6D-4CBB-9BC3-9B2030B3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使用</a:t>
            </a:r>
            <a:r>
              <a:rPr lang="en-US" altLang="zh-TW" dirty="0">
                <a:latin typeface="+mj-ea"/>
              </a:rPr>
              <a:t>Windows</a:t>
            </a:r>
            <a:r>
              <a:rPr lang="zh-TW" altLang="en-US" dirty="0">
                <a:latin typeface="+mj-ea"/>
              </a:rPr>
              <a:t>驗證建立資料庫</a:t>
            </a:r>
          </a:p>
        </p:txBody>
      </p:sp>
      <p:pic>
        <p:nvPicPr>
          <p:cNvPr id="1026" name="Picture 2" descr="https://lh6.googleusercontent.com/JKaTRXVgSyjt1RFWnfFXdRhbUpj5Y_thdV8fcsIcJXC93D6X4wgZsR-u_8ZSQ4RBSAw2j0ecRnmgghwG3d-oQoPW6HOcwHGHfZDL_y5JMBxvOOC2w3yHNvPh1kHRbQ">
            <a:extLst>
              <a:ext uri="{FF2B5EF4-FFF2-40B4-BE49-F238E27FC236}">
                <a16:creationId xmlns:a16="http://schemas.microsoft.com/office/drawing/2014/main" id="{502C77CA-EBB8-4C81-9B68-2C61D21FA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6099" y="2541588"/>
            <a:ext cx="5737576" cy="32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2F26C-834E-43EE-A813-75D4803A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新增資料庫</a:t>
            </a:r>
          </a:p>
        </p:txBody>
      </p:sp>
      <p:pic>
        <p:nvPicPr>
          <p:cNvPr id="2050" name="Picture 2" descr="https://lh3.googleusercontent.com/jHDTGLNIEJDEqexeoIoAzXo-3a3rn35SkOw7QG2COSUj8Gy966zY0wn4lGw_RPob2cbUaldA_WzTMKmBxV1H2rQl3jy-247pFN-9Tnmgnf5FlWnHObsX3pwAthbwnQ">
            <a:extLst>
              <a:ext uri="{FF2B5EF4-FFF2-40B4-BE49-F238E27FC236}">
                <a16:creationId xmlns:a16="http://schemas.microsoft.com/office/drawing/2014/main" id="{886C8E71-4E66-4525-B88F-093C9145C5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07" y="1825625"/>
            <a:ext cx="52967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12161-9460-471E-8152-C985489C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新增魔物資料表</a:t>
            </a:r>
          </a:p>
        </p:txBody>
      </p:sp>
      <p:pic>
        <p:nvPicPr>
          <p:cNvPr id="3074" name="Picture 2" descr="https://lh3.googleusercontent.com/vygNgXkPehaxiDnHsXIYh0r0uQpFnze6EROJUXTn8LJwN_3OC4X5fLeydcGmxlj-Pr5z2nQg8damYgzESISh4cNGpEl8RRwlHH54tptvR-lS69DqG2cSqZXf-v2b-g">
            <a:extLst>
              <a:ext uri="{FF2B5EF4-FFF2-40B4-BE49-F238E27FC236}">
                <a16:creationId xmlns:a16="http://schemas.microsoft.com/office/drawing/2014/main" id="{8DCA69F4-1AF4-4DA0-BD6D-7C2DD3DC7F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01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C682D-3F0F-4278-A6F9-DFC56D4A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設計魔物資料表</a:t>
            </a:r>
          </a:p>
        </p:txBody>
      </p:sp>
      <p:pic>
        <p:nvPicPr>
          <p:cNvPr id="4098" name="Picture 2" descr="https://lh4.googleusercontent.com/6u15Bus6ng9jY3cnMTh6w-_L9bx5-05W32pTG-8NHxRZQpCAv2RPR1cLbT8e8be6KzRz23NLxPhXs9-Z5khbAErlJMna3sWy4ya9cA2gFV1s1UQbi53XsE8ee_Vibg">
            <a:extLst>
              <a:ext uri="{FF2B5EF4-FFF2-40B4-BE49-F238E27FC236}">
                <a16:creationId xmlns:a16="http://schemas.microsoft.com/office/drawing/2014/main" id="{AB702C98-6964-428A-80F4-64E36B4686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938" y="2414061"/>
            <a:ext cx="5854123" cy="20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77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83C05-3B57-4106-AD81-6E28DFBA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加入資料表數據</a:t>
            </a:r>
          </a:p>
        </p:txBody>
      </p:sp>
      <p:pic>
        <p:nvPicPr>
          <p:cNvPr id="5122" name="Picture 2" descr="https://lh6.googleusercontent.com/NN8VHunhHEDePPD-DczYfj_QRG45yl8QpaTiY3zt0xZuDxb43Lg4DihXU5Ihpxi2fd-IVG21vy54Bj9EutZjERwikcUvzTuDxYpuxiyRGqy6LnXyM5MfPyxswBGfWA">
            <a:extLst>
              <a:ext uri="{FF2B5EF4-FFF2-40B4-BE49-F238E27FC236}">
                <a16:creationId xmlns:a16="http://schemas.microsoft.com/office/drawing/2014/main" id="{CD688346-727A-40DB-9732-7750480B8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85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8D5C3-65CF-4FDB-9296-80CA483A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新增武器資料表</a:t>
            </a:r>
          </a:p>
        </p:txBody>
      </p:sp>
      <p:pic>
        <p:nvPicPr>
          <p:cNvPr id="6146" name="Picture 2" descr="https://lh3.googleusercontent.com/vygNgXkPehaxiDnHsXIYh0r0uQpFnze6EROJUXTn8LJwN_3OC4X5fLeydcGmxlj-Pr5z2nQg8damYgzESISh4cNGpEl8RRwlHH54tptvR-lS69DqG2cSqZXf-v2b-g">
            <a:extLst>
              <a:ext uri="{FF2B5EF4-FFF2-40B4-BE49-F238E27FC236}">
                <a16:creationId xmlns:a16="http://schemas.microsoft.com/office/drawing/2014/main" id="{81FDB765-1486-47C0-949C-BEA83BE93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6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專題摘要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79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9D890-2EA3-4631-B598-C047922D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設計武器資料表</a:t>
            </a:r>
          </a:p>
        </p:txBody>
      </p:sp>
      <p:pic>
        <p:nvPicPr>
          <p:cNvPr id="7170" name="Picture 2" descr="https://lh4.googleusercontent.com/JZ4EiZ9QJ6nf_Os7JnBbmSbBtbnl147Kmdhmj3qEHCtNIdJ4l6Wobk1ixT_ML5-TZkeL2Vc55Xgvgg5PsqC57q3yPpuYknCOGyWyzE-8gp3xd8-eG7XsdhVTbENCNw">
            <a:extLst>
              <a:ext uri="{FF2B5EF4-FFF2-40B4-BE49-F238E27FC236}">
                <a16:creationId xmlns:a16="http://schemas.microsoft.com/office/drawing/2014/main" id="{E9C9066E-4C6B-4796-8E50-B7431E63C4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33" y="1825625"/>
            <a:ext cx="52455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0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0A9AB-AA60-4473-9223-E2227B1E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加入資料表數據</a:t>
            </a:r>
          </a:p>
        </p:txBody>
      </p:sp>
      <p:pic>
        <p:nvPicPr>
          <p:cNvPr id="8194" name="Picture 2" descr="https://lh5.googleusercontent.com/BXWRUmRSeC2VIi6B88HzyFKKwEf9GblTRmY3VlyZte1dEmcQuKbH3oq-xmRVv4TA0-Ykr_cF6O588uUKvmqph1yKXtkszr83Dkc5iCK6yjvQUFZ1mzoM2axoqYnMTA">
            <a:extLst>
              <a:ext uri="{FF2B5EF4-FFF2-40B4-BE49-F238E27FC236}">
                <a16:creationId xmlns:a16="http://schemas.microsoft.com/office/drawing/2014/main" id="{C827C63E-6CC7-403D-8159-C3B9445649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67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EAC06-306B-43C4-B316-19051A3E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新增防具資料表</a:t>
            </a:r>
          </a:p>
        </p:txBody>
      </p:sp>
      <p:pic>
        <p:nvPicPr>
          <p:cNvPr id="9218" name="Picture 2" descr="https://lh3.googleusercontent.com/vygNgXkPehaxiDnHsXIYh0r0uQpFnze6EROJUXTn8LJwN_3OC4X5fLeydcGmxlj-Pr5z2nQg8damYgzESISh4cNGpEl8RRwlHH54tptvR-lS69DqG2cSqZXf-v2b-g">
            <a:extLst>
              <a:ext uri="{FF2B5EF4-FFF2-40B4-BE49-F238E27FC236}">
                <a16:creationId xmlns:a16="http://schemas.microsoft.com/office/drawing/2014/main" id="{8DB954EE-B4F0-4BC7-80D9-A187FBCA9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29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DF121-4B7A-46E4-8691-CDF058CE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設計防具資料表</a:t>
            </a:r>
          </a:p>
        </p:txBody>
      </p:sp>
      <p:pic>
        <p:nvPicPr>
          <p:cNvPr id="10242" name="Picture 2" descr="https://lh5.googleusercontent.com/iLN47u2wYgw1NzRSWDkeMI0338euh6KyvP_Lely44CGjbHXv6E9gQ__dWiUz7qz2XxtgTZMgt3UTlCF73dYrs05Ay7OOAXFc3LsQaRemXXh0Dolz0ZSBjPNGy2W4zA">
            <a:extLst>
              <a:ext uri="{FF2B5EF4-FFF2-40B4-BE49-F238E27FC236}">
                <a16:creationId xmlns:a16="http://schemas.microsoft.com/office/drawing/2014/main" id="{58FCE72E-5845-4472-9D89-AAF7B222C1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80" y="2359937"/>
            <a:ext cx="8242040" cy="32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38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7A159-07E8-4F49-99FB-1D3339F2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加入資料表數據</a:t>
            </a:r>
          </a:p>
        </p:txBody>
      </p:sp>
      <p:pic>
        <p:nvPicPr>
          <p:cNvPr id="11266" name="Picture 2" descr="https://lh5.googleusercontent.com/tpoKynHdbsZV2YqWyhkmfe20C2x2690YdOhf0tjgxb8OJU6QtMdC1aFy7eMZBCezFaMddstAMWsqtDlVbJDxQsZoBphIRrjyxkaQea_ZQb_OwILUmXxXZ60POMCQ0w">
            <a:extLst>
              <a:ext uri="{FF2B5EF4-FFF2-40B4-BE49-F238E27FC236}">
                <a16:creationId xmlns:a16="http://schemas.microsoft.com/office/drawing/2014/main" id="{46135ACC-9B58-4265-AC1D-53C101AA42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77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5">
            <a:extLst>
              <a:ext uri="{FF2B5EF4-FFF2-40B4-BE49-F238E27FC236}">
                <a16:creationId xmlns:a16="http://schemas.microsoft.com/office/drawing/2014/main" id="{87EAFB72-699A-48D0-9B8E-8B8E54F59E24}"/>
              </a:ext>
            </a:extLst>
          </p:cNvPr>
          <p:cNvSpPr/>
          <p:nvPr/>
        </p:nvSpPr>
        <p:spPr>
          <a:xfrm>
            <a:off x="7002991" y="1869006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3">
            <a:extLst>
              <a:ext uri="{FF2B5EF4-FFF2-40B4-BE49-F238E27FC236}">
                <a16:creationId xmlns:a16="http://schemas.microsoft.com/office/drawing/2014/main" id="{B5015768-1E41-410B-9CFD-FE9C3D8E77F5}"/>
              </a:ext>
            </a:extLst>
          </p:cNvPr>
          <p:cNvSpPr/>
          <p:nvPr/>
        </p:nvSpPr>
        <p:spPr>
          <a:xfrm>
            <a:off x="9011188" y="1742374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9">
            <a:extLst>
              <a:ext uri="{FF2B5EF4-FFF2-40B4-BE49-F238E27FC236}">
                <a16:creationId xmlns:a16="http://schemas.microsoft.com/office/drawing/2014/main" id="{AA3D1005-DF27-4B1B-B3BB-65D112BFB57B}"/>
              </a:ext>
            </a:extLst>
          </p:cNvPr>
          <p:cNvSpPr/>
          <p:nvPr/>
        </p:nvSpPr>
        <p:spPr>
          <a:xfrm>
            <a:off x="7347617" y="1504382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20">
            <a:extLst>
              <a:ext uri="{FF2B5EF4-FFF2-40B4-BE49-F238E27FC236}">
                <a16:creationId xmlns:a16="http://schemas.microsoft.com/office/drawing/2014/main" id="{E3932B1B-40EC-45C2-8A48-B40C6A60ACD3}"/>
              </a:ext>
            </a:extLst>
          </p:cNvPr>
          <p:cNvSpPr/>
          <p:nvPr/>
        </p:nvSpPr>
        <p:spPr>
          <a:xfrm>
            <a:off x="9614024" y="3944525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21">
            <a:extLst>
              <a:ext uri="{FF2B5EF4-FFF2-40B4-BE49-F238E27FC236}">
                <a16:creationId xmlns:a16="http://schemas.microsoft.com/office/drawing/2014/main" id="{ADD0D562-2184-4809-9A85-1CD2E090FCD1}"/>
              </a:ext>
            </a:extLst>
          </p:cNvPr>
          <p:cNvSpPr/>
          <p:nvPr/>
        </p:nvSpPr>
        <p:spPr>
          <a:xfrm>
            <a:off x="8754990" y="734945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22">
            <a:extLst>
              <a:ext uri="{FF2B5EF4-FFF2-40B4-BE49-F238E27FC236}">
                <a16:creationId xmlns:a16="http://schemas.microsoft.com/office/drawing/2014/main" id="{1C4E1EC6-6A23-459B-AE3B-1E4B789E1FEA}"/>
              </a:ext>
            </a:extLst>
          </p:cNvPr>
          <p:cNvSpPr/>
          <p:nvPr/>
        </p:nvSpPr>
        <p:spPr>
          <a:xfrm>
            <a:off x="8509570" y="2114419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1">
            <a:extLst>
              <a:ext uri="{FF2B5EF4-FFF2-40B4-BE49-F238E27FC236}">
                <a16:creationId xmlns:a16="http://schemas.microsoft.com/office/drawing/2014/main" id="{636B17E6-ADD6-4623-AB17-9ACE2CADFD70}"/>
              </a:ext>
            </a:extLst>
          </p:cNvPr>
          <p:cNvSpPr/>
          <p:nvPr/>
        </p:nvSpPr>
        <p:spPr>
          <a:xfrm>
            <a:off x="5046698" y="1273107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id="{A3745CE3-2BF3-44C6-9850-816B71619739}"/>
              </a:ext>
            </a:extLst>
          </p:cNvPr>
          <p:cNvSpPr/>
          <p:nvPr/>
        </p:nvSpPr>
        <p:spPr>
          <a:xfrm>
            <a:off x="3886916" y="1440748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4">
            <a:extLst>
              <a:ext uri="{FF2B5EF4-FFF2-40B4-BE49-F238E27FC236}">
                <a16:creationId xmlns:a16="http://schemas.microsoft.com/office/drawing/2014/main" id="{6F865824-34AC-4E20-BB32-30F26FB8839C}"/>
              </a:ext>
            </a:extLst>
          </p:cNvPr>
          <p:cNvSpPr/>
          <p:nvPr/>
        </p:nvSpPr>
        <p:spPr>
          <a:xfrm>
            <a:off x="4258143" y="3156952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C5B94B10-B669-4B71-8D3D-529BCE656DFB}"/>
              </a:ext>
            </a:extLst>
          </p:cNvPr>
          <p:cNvSpPr/>
          <p:nvPr/>
        </p:nvSpPr>
        <p:spPr>
          <a:xfrm>
            <a:off x="4763792" y="2524180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4FD967-96C7-4AE2-BA36-83B0C63BB684}"/>
              </a:ext>
            </a:extLst>
          </p:cNvPr>
          <p:cNvSpPr/>
          <p:nvPr/>
        </p:nvSpPr>
        <p:spPr>
          <a:xfrm>
            <a:off x="3341223" y="3542731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程式執行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14B203-94B1-487C-8AF6-1CB5E2AA8074}"/>
              </a:ext>
            </a:extLst>
          </p:cNvPr>
          <p:cNvSpPr/>
          <p:nvPr/>
        </p:nvSpPr>
        <p:spPr>
          <a:xfrm>
            <a:off x="957469" y="5348528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latin typeface="+mj-ea"/>
                <a:ea typeface="+mj-ea"/>
                <a:cs typeface="+mj-cs"/>
              </a:rPr>
              <a:t>Visual Studio 2019</a:t>
            </a:r>
          </a:p>
        </p:txBody>
      </p:sp>
    </p:spTree>
    <p:extLst>
      <p:ext uri="{BB962C8B-B14F-4D97-AF65-F5344CB8AC3E}">
        <p14:creationId xmlns:p14="http://schemas.microsoft.com/office/powerpoint/2010/main" val="370788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52343-2618-409F-ACD7-4D6898E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建立</a:t>
            </a:r>
            <a:r>
              <a:rPr lang="en-US" altLang="zh-TW" dirty="0">
                <a:latin typeface="+mj-ea"/>
              </a:rPr>
              <a:t>ASP.NET Core Web </a:t>
            </a:r>
            <a:r>
              <a:rPr lang="zh-TW" altLang="en-US" dirty="0">
                <a:latin typeface="+mj-ea"/>
              </a:rPr>
              <a:t>應用程式</a:t>
            </a:r>
            <a:r>
              <a:rPr lang="en-US" altLang="zh-TW" dirty="0">
                <a:latin typeface="+mj-ea"/>
              </a:rPr>
              <a:t>		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(MVC, Model-View-Controller)</a:t>
            </a:r>
            <a:endParaRPr lang="zh-TW" altLang="en-US" dirty="0">
              <a:latin typeface="+mj-ea"/>
            </a:endParaRPr>
          </a:p>
        </p:txBody>
      </p:sp>
      <p:pic>
        <p:nvPicPr>
          <p:cNvPr id="12290" name="Picture 2" descr="https://lh5.googleusercontent.com/-YWEqCrPIcydUlxr9FItc2xUbKEq2fY4HAfSGKSastOhEunDIOg-e5FMeF3idtKojow7NVvIOKjSlX5sjCjqnkTsuQQGf0Oa-ZWsIqU_DSDCANXo0sHQPzreaU3QKg">
            <a:extLst>
              <a:ext uri="{FF2B5EF4-FFF2-40B4-BE49-F238E27FC236}">
                <a16:creationId xmlns:a16="http://schemas.microsoft.com/office/drawing/2014/main" id="{933A7F72-ED0D-4E7E-9D89-BC48B2DD37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65" y="1825625"/>
            <a:ext cx="47992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2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6A0A4-3904-493B-A8A7-02BD50F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解決方案與專案置於不同目錄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slnCore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13316" name="Picture 4" descr="https://lh4.googleusercontent.com/19WZ9xbR6r4h9SryzO4xqohXYQkdLMWb9JM1yQ2ow71B2IAioMWGFR0HCPHS2OHzME4xl2879b7VM8WJLJa3ZNBjn2HBwppKV4UuT8qzk_GsryIjHRHAXRG1BBe0DQ">
            <a:extLst>
              <a:ext uri="{FF2B5EF4-FFF2-40B4-BE49-F238E27FC236}">
                <a16:creationId xmlns:a16="http://schemas.microsoft.com/office/drawing/2014/main" id="{AF57BB20-F14F-47CA-A00B-A67C57C128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65" y="1825625"/>
            <a:ext cx="47992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21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E43A3-1F8C-4DCF-B33B-E32E2C7B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取消針對</a:t>
            </a:r>
            <a:r>
              <a:rPr lang="en-US" altLang="zh-TW" dirty="0">
                <a:latin typeface="+mj-ea"/>
              </a:rPr>
              <a:t>HTTPS</a:t>
            </a:r>
            <a:r>
              <a:rPr lang="zh-TW" altLang="en-US" dirty="0">
                <a:latin typeface="+mj-ea"/>
              </a:rPr>
              <a:t>進行設定</a:t>
            </a:r>
          </a:p>
        </p:txBody>
      </p:sp>
      <p:pic>
        <p:nvPicPr>
          <p:cNvPr id="14338" name="Picture 2" descr="https://lh4.googleusercontent.com/C4_Y1RPuTBzaVoFkeMv8dyAEXjAcnTk52OZ4WlHUHJ_SpJWZJpb7lbD7lv22HF7DHxlCAFjjZdNdyqsuOkWZv1wlb2zduZAg_KuhBOe-fPbBNTINQ80MxFORtC4T9w">
            <a:extLst>
              <a:ext uri="{FF2B5EF4-FFF2-40B4-BE49-F238E27FC236}">
                <a16:creationId xmlns:a16="http://schemas.microsoft.com/office/drawing/2014/main" id="{84E0B180-49B6-4E89-AD02-B76451066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65" y="1825625"/>
            <a:ext cx="47992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3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34376-AC1E-46BE-ADFD-C72346C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連接資料庫</a:t>
            </a:r>
          </a:p>
        </p:txBody>
      </p:sp>
      <p:pic>
        <p:nvPicPr>
          <p:cNvPr id="15362" name="Picture 2" descr="https://lh4.googleusercontent.com/0hxJl3gU_-m9ST4fK-0qyw0ZkyEbUHrV0LSJriSdeFWi2hKlrBIbWgGXNlm9yneKaIdRRTFl62oDpTAlh2TFVPp49vu2WzFT-D6axd66E7S7ybFl80MyG_KaFkA33w">
            <a:extLst>
              <a:ext uri="{FF2B5EF4-FFF2-40B4-BE49-F238E27FC236}">
                <a16:creationId xmlns:a16="http://schemas.microsoft.com/office/drawing/2014/main" id="{31D17996-F377-4BD0-82B4-95D421C50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02" y="1825625"/>
            <a:ext cx="49825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30EA-D173-43CB-8A59-84A7EAD5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主題：魔物獵人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>
                <a:latin typeface="+mj-ea"/>
              </a:rPr>
              <a:t>崛起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D87F8-E3C6-4128-A531-B2234DEA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900" dirty="0">
                <a:latin typeface="+mj-ea"/>
                <a:ea typeface="+mj-ea"/>
              </a:rPr>
              <a:t>因為在今年</a:t>
            </a:r>
            <a:r>
              <a:rPr lang="en-US" altLang="zh-TW" sz="1900" dirty="0">
                <a:latin typeface="+mj-ea"/>
                <a:ea typeface="+mj-ea"/>
              </a:rPr>
              <a:t>3</a:t>
            </a:r>
            <a:r>
              <a:rPr lang="zh-TW" altLang="en-US" sz="1900" dirty="0">
                <a:latin typeface="+mj-ea"/>
                <a:ea typeface="+mj-ea"/>
              </a:rPr>
              <a:t>月</a:t>
            </a:r>
            <a:r>
              <a:rPr lang="en-US" altLang="zh-TW" sz="1900" dirty="0">
                <a:latin typeface="+mj-ea"/>
                <a:ea typeface="+mj-ea"/>
              </a:rPr>
              <a:t>26</a:t>
            </a:r>
            <a:r>
              <a:rPr lang="zh-TW" altLang="en-US" sz="1900" dirty="0">
                <a:latin typeface="+mj-ea"/>
                <a:ea typeface="+mj-ea"/>
              </a:rPr>
              <a:t>日時，上市了魔物獵人</a:t>
            </a:r>
            <a:r>
              <a:rPr lang="en-US" altLang="zh-TW" sz="1900" dirty="0">
                <a:latin typeface="+mj-ea"/>
                <a:ea typeface="+mj-ea"/>
              </a:rPr>
              <a:t>-</a:t>
            </a:r>
            <a:r>
              <a:rPr lang="zh-TW" altLang="en-US" sz="1900" dirty="0">
                <a:latin typeface="+mj-ea"/>
                <a:ea typeface="+mj-ea"/>
              </a:rPr>
              <a:t>崛起這款遊戲，在遊玩這款遊戲的過程中，製作武器、防具和回復品時需要大量且多樣性豐富的素材，常常為了查詢哪個魔物會掉落那些素材而浪費許多時間。雖然遊戲內有設置魔物百科，但卻沒辦法在狩獵時</a:t>
            </a:r>
            <a:r>
              <a:rPr lang="en-US" altLang="zh-TW" sz="1900" dirty="0">
                <a:latin typeface="+mj-ea"/>
                <a:ea typeface="+mj-ea"/>
              </a:rPr>
              <a:t>(</a:t>
            </a:r>
            <a:r>
              <a:rPr lang="zh-TW" altLang="en-US" sz="1900" dirty="0">
                <a:latin typeface="+mj-ea"/>
                <a:ea typeface="+mj-ea"/>
              </a:rPr>
              <a:t>遊戲進行時</a:t>
            </a:r>
            <a:r>
              <a:rPr lang="en-US" altLang="zh-TW" sz="1900" dirty="0">
                <a:latin typeface="+mj-ea"/>
                <a:ea typeface="+mj-ea"/>
              </a:rPr>
              <a:t>)</a:t>
            </a:r>
            <a:r>
              <a:rPr lang="zh-TW" altLang="en-US" sz="1900" dirty="0">
                <a:latin typeface="+mj-ea"/>
                <a:ea typeface="+mj-ea"/>
              </a:rPr>
              <a:t>使用，導致打完魔物確認素材時才發現不是想要的素材，而浪費時間，所以我們想創造出一個方便查詢的系統，好讓我們在遊戲進行中也能執行查詢的動作，以減少我們打錯魔物所浪費的時間。</a:t>
            </a:r>
          </a:p>
        </p:txBody>
      </p:sp>
    </p:spTree>
    <p:extLst>
      <p:ext uri="{BB962C8B-B14F-4D97-AF65-F5344CB8AC3E}">
        <p14:creationId xmlns:p14="http://schemas.microsoft.com/office/powerpoint/2010/main" val="886058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34376-AC1E-46BE-ADFD-C72346C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連線成功</a:t>
            </a:r>
          </a:p>
        </p:txBody>
      </p:sp>
      <p:pic>
        <p:nvPicPr>
          <p:cNvPr id="1026" name="Picture 2" descr="https://lh4.googleusercontent.com/cjeuaDQhU1SLVr7MB08WeicL4DJLXltCbBeC5uayQ7rTLWJhZxfxFnV8j4nx99Sf9nikzu766ZjRgOw4iOf1YN2KoHiWqDldANygFk6BbdsWN-QfWv3Al5A">
            <a:extLst>
              <a:ext uri="{FF2B5EF4-FFF2-40B4-BE49-F238E27FC236}">
                <a16:creationId xmlns:a16="http://schemas.microsoft.com/office/drawing/2014/main" id="{8BAEF821-CAFD-4022-AE6B-E3FFBCEF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27" y="1688410"/>
            <a:ext cx="5134945" cy="39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1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34376-AC1E-46BE-ADFD-C72346C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選擇工具</a:t>
            </a:r>
            <a:r>
              <a:rPr lang="en-US" altLang="zh-TW" dirty="0">
                <a:latin typeface="+mj-ea"/>
              </a:rPr>
              <a:t>&gt;&gt;NuGet</a:t>
            </a:r>
            <a:r>
              <a:rPr lang="zh-TW" altLang="en-US" dirty="0">
                <a:latin typeface="+mj-ea"/>
              </a:rPr>
              <a:t>套件管理</a:t>
            </a:r>
          </a:p>
        </p:txBody>
      </p:sp>
      <p:pic>
        <p:nvPicPr>
          <p:cNvPr id="2050" name="Picture 2" descr="https://lh4.googleusercontent.com/cK-GXmklh27vnAGvaCDoP4NoXtAdU3Y1dbD2cYY5KXmeVaTs0uUsHwEaQzrQi07VjlePoYCjubtSs8PLbSd6ARQ6gMJjIOngxtXTh12aHrOAllOCWbjKPsU">
            <a:extLst>
              <a:ext uri="{FF2B5EF4-FFF2-40B4-BE49-F238E27FC236}">
                <a16:creationId xmlns:a16="http://schemas.microsoft.com/office/drawing/2014/main" id="{BEDA187E-ED42-40D1-AE1F-B8F3DFE69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9" y="1462083"/>
            <a:ext cx="9592742" cy="5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180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34376-AC1E-46BE-ADFD-C72346C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下載</a:t>
            </a:r>
            <a:r>
              <a:rPr lang="en-US" altLang="zh-TW" dirty="0">
                <a:latin typeface="+mj-ea"/>
              </a:rPr>
              <a:t>NuGet</a:t>
            </a:r>
            <a:r>
              <a:rPr lang="zh-TW" altLang="en-US" dirty="0">
                <a:latin typeface="+mj-ea"/>
              </a:rPr>
              <a:t>套件</a:t>
            </a:r>
          </a:p>
        </p:txBody>
      </p:sp>
      <p:pic>
        <p:nvPicPr>
          <p:cNvPr id="3074" name="Picture 2" descr="https://lh3.googleusercontent.com/p1dt_AH-P8ATUH1p09mEAGBN4thcRyCWktVNzHcJqNXQ0k205iBbJOdqNflYBbPZCwTdRb5DTBFhf2-aFBLqszUfd6ylIJ6q5JmSppCm0nN7XDYfJlQkJZo">
            <a:extLst>
              <a:ext uri="{FF2B5EF4-FFF2-40B4-BE49-F238E27FC236}">
                <a16:creationId xmlns:a16="http://schemas.microsoft.com/office/drawing/2014/main" id="{181A1F56-A938-4B21-B0D5-1229ECC531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91" y="1462083"/>
            <a:ext cx="4830417" cy="51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99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93CA1-EFCC-4579-BB27-788BA05C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呼叫套件管理主控台</a:t>
            </a:r>
          </a:p>
        </p:txBody>
      </p:sp>
      <p:pic>
        <p:nvPicPr>
          <p:cNvPr id="4098" name="Picture 2" descr="https://lh4.googleusercontent.com/KAnfwTKnZ_U-iHxkSxn65Q3l6uMQNPd1DrqOZ31g9RZ5sq2ZeB5cxuyHHXbDLlhQEsvEQvlmt4dilK-dYjz41ZXnBA_2JhqbFIs7PcAX1aZJ8vihxburVA4">
            <a:extLst>
              <a:ext uri="{FF2B5EF4-FFF2-40B4-BE49-F238E27FC236}">
                <a16:creationId xmlns:a16="http://schemas.microsoft.com/office/drawing/2014/main" id="{9CB27C01-0EBA-4CD3-8D2D-ECEB755A97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6" y="1462083"/>
            <a:ext cx="9584327" cy="539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07F4D-2F74-4BF7-842B-7C9AAFD0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複製資料庫連接字串</a:t>
            </a:r>
          </a:p>
        </p:txBody>
      </p:sp>
      <p:pic>
        <p:nvPicPr>
          <p:cNvPr id="5128" name="Picture 8" descr="https://lh6.googleusercontent.com/C7otllfPFC_ttpw49q8u3Bxf_TccgLULpHLj6u0c4wh7lmhURhB-ZEvdey1GqeXdMHrQ0d9tz1Qe4xG9k070Gxy-3MDmhQ-6i-Htp9L1fu060lxpnxvewnE">
            <a:extLst>
              <a:ext uri="{FF2B5EF4-FFF2-40B4-BE49-F238E27FC236}">
                <a16:creationId xmlns:a16="http://schemas.microsoft.com/office/drawing/2014/main" id="{77807464-092C-4F58-92F6-3636A379B4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4"/>
          <a:stretch/>
        </p:blipFill>
        <p:spPr bwMode="auto">
          <a:xfrm>
            <a:off x="4476688" y="1462083"/>
            <a:ext cx="3238623" cy="5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182AE-D3A2-4CE2-8FC8-F5B05110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ea"/>
              </a:rPr>
              <a:t>scaffold</a:t>
            </a:r>
            <a:r>
              <a:rPr lang="zh-TW" altLang="en-US" dirty="0">
                <a:latin typeface="+mj-ea"/>
              </a:rPr>
              <a:t>選取資料表並輸出</a:t>
            </a:r>
          </a:p>
        </p:txBody>
      </p:sp>
      <p:pic>
        <p:nvPicPr>
          <p:cNvPr id="6146" name="Picture 2" descr="https://lh6.googleusercontent.com/2dYgN8uWPr7_Z7q4uMtG7v5Ynh6SNF6Vz0186KKFfV3xQDFozEjW1kMjnOvzHmL90FA8SbWSUBYRXHO_eAO7Im-KTQuakQ6BxAcCa8xztld7RJtiAn2-8Jg">
            <a:extLst>
              <a:ext uri="{FF2B5EF4-FFF2-40B4-BE49-F238E27FC236}">
                <a16:creationId xmlns:a16="http://schemas.microsoft.com/office/drawing/2014/main" id="{EAF69DE0-90FF-46CA-A57C-5EC6AB54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85881"/>
            <a:ext cx="10515600" cy="20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1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B26C7-B7E2-4C9B-AE86-D09AF8F8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385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資料庫資料更新需加上 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		  -Force</a:t>
            </a:r>
            <a:r>
              <a:rPr lang="zh-TW" altLang="en-US" dirty="0">
                <a:latin typeface="+mj-ea"/>
              </a:rPr>
              <a:t>覆寫資料</a:t>
            </a:r>
          </a:p>
        </p:txBody>
      </p:sp>
      <p:pic>
        <p:nvPicPr>
          <p:cNvPr id="7170" name="Picture 2" descr="https://lh3.googleusercontent.com/fsK5gKVs7G8Nxfb_dBM44Wqqw8KshFD2wgTN2m1CKMxQWDTuLNsRUdWzvzLVPbfVvLQbNOsCTOF9XWTvLT1XvhimWrhKB2O2vgVNG9s0TrPT7IxBAfjF3VQ">
            <a:extLst>
              <a:ext uri="{FF2B5EF4-FFF2-40B4-BE49-F238E27FC236}">
                <a16:creationId xmlns:a16="http://schemas.microsoft.com/office/drawing/2014/main" id="{9B307738-85BA-45B0-B011-DB138EE6E8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4861"/>
            <a:ext cx="10515600" cy="235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88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74184-23A5-4F3A-8517-E64412D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建置成功</a:t>
            </a:r>
          </a:p>
        </p:txBody>
      </p:sp>
      <p:pic>
        <p:nvPicPr>
          <p:cNvPr id="8194" name="Picture 2" descr="https://lh6.googleusercontent.com/F1dbm3Q_4UR5QZJZ6Y5ppKF2704Ks3HVRm1GEtnIx8ItLAlcN77BUGkJkCEkry4KHxPRcdqMCIRtBZcfNCFXo1fLOsNIRep_B2LNFcnQU5K6Z1s12mieLiE">
            <a:extLst>
              <a:ext uri="{FF2B5EF4-FFF2-40B4-BE49-F238E27FC236}">
                <a16:creationId xmlns:a16="http://schemas.microsoft.com/office/drawing/2014/main" id="{2132C78C-5AD6-479F-9A73-EA2311A3C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9" y="1462083"/>
            <a:ext cx="9592741" cy="53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848238-D63E-204C-B792-CC99CF76371C}"/>
              </a:ext>
            </a:extLst>
          </p:cNvPr>
          <p:cNvSpPr/>
          <p:nvPr/>
        </p:nvSpPr>
        <p:spPr>
          <a:xfrm>
            <a:off x="8589196" y="3143892"/>
            <a:ext cx="1654139" cy="688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65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新增控制器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50B049-0DCD-A969-BC52-86344971D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113" y="1536569"/>
            <a:ext cx="8434095" cy="4458649"/>
          </a:xfrm>
        </p:spPr>
      </p:pic>
    </p:spTree>
    <p:extLst>
      <p:ext uri="{BB962C8B-B14F-4D97-AF65-F5344CB8AC3E}">
        <p14:creationId xmlns:p14="http://schemas.microsoft.com/office/powerpoint/2010/main" val="1589569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新增控制器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CCC6E7-C8BE-EEC8-467C-9BFFA6CC0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028" y="1434546"/>
            <a:ext cx="6948435" cy="4804254"/>
          </a:xfrm>
        </p:spPr>
      </p:pic>
    </p:spTree>
    <p:extLst>
      <p:ext uri="{BB962C8B-B14F-4D97-AF65-F5344CB8AC3E}">
        <p14:creationId xmlns:p14="http://schemas.microsoft.com/office/powerpoint/2010/main" val="284079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5AE90-6CF1-43CD-9A01-8C8E025A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企劃內容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3A137-993C-4C28-947A-D8E3D257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>
                <a:latin typeface="+mj-ea"/>
                <a:ea typeface="+mj-ea"/>
              </a:rPr>
              <a:t>起訖時間：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2021/11/26~2022/1/26</a:t>
            </a:r>
          </a:p>
          <a:p>
            <a:r>
              <a:rPr lang="zh-TW" altLang="en-US" sz="2100" dirty="0">
                <a:latin typeface="+mj-ea"/>
                <a:ea typeface="+mj-ea"/>
              </a:rPr>
              <a:t>工作分配</a:t>
            </a:r>
            <a:r>
              <a:rPr lang="en-US" altLang="zh-TW" sz="2100" dirty="0">
                <a:latin typeface="+mj-ea"/>
                <a:ea typeface="+mj-ea"/>
              </a:rPr>
              <a:t>:</a:t>
            </a:r>
          </a:p>
          <a:p>
            <a:r>
              <a:rPr lang="zh-TW" altLang="en-US" sz="2100" dirty="0">
                <a:latin typeface="+mj-ea"/>
                <a:ea typeface="+mj-ea"/>
              </a:rPr>
              <a:t>專案及控制器建立：吳亞璇、廖湘平</a:t>
            </a:r>
            <a:endParaRPr lang="en-US" altLang="zh-TW" sz="2100" dirty="0">
              <a:latin typeface="+mj-ea"/>
              <a:ea typeface="+mj-ea"/>
            </a:endParaRPr>
          </a:p>
          <a:p>
            <a:r>
              <a:rPr lang="zh-TW" altLang="en-US" sz="2100" dirty="0">
                <a:latin typeface="+mj-ea"/>
                <a:ea typeface="+mj-ea"/>
              </a:rPr>
              <a:t>程式架構設計：賴冠羽、曾翊凱、何昱融、林峻宇</a:t>
            </a:r>
          </a:p>
          <a:p>
            <a:r>
              <a:rPr lang="zh-TW" altLang="en-US" sz="2100" dirty="0">
                <a:latin typeface="+mj-ea"/>
                <a:ea typeface="+mj-ea"/>
              </a:rPr>
              <a:t>網頁介面設計：王譽錚、龔意晴、胡佩欣</a:t>
            </a:r>
            <a:endParaRPr lang="en-US" altLang="zh-TW" sz="2100" dirty="0">
              <a:latin typeface="+mj-ea"/>
              <a:ea typeface="+mj-ea"/>
            </a:endParaRPr>
          </a:p>
          <a:p>
            <a:r>
              <a:rPr lang="zh-TW" altLang="en-US" sz="2100" dirty="0">
                <a:latin typeface="+mj-ea"/>
                <a:ea typeface="+mj-ea"/>
              </a:rPr>
              <a:t>資料表設計：曾翊凱、何昱融、林峻宇</a:t>
            </a:r>
            <a:endParaRPr lang="en-US" altLang="zh-TW" sz="2100" dirty="0">
              <a:latin typeface="+mj-ea"/>
              <a:ea typeface="+mj-ea"/>
            </a:endParaRPr>
          </a:p>
          <a:p>
            <a:r>
              <a:rPr lang="zh-TW" altLang="en-US" sz="2100" dirty="0">
                <a:latin typeface="+mj-ea"/>
                <a:ea typeface="+mj-ea"/>
              </a:rPr>
              <a:t>報告負責人員</a:t>
            </a:r>
            <a:r>
              <a:rPr lang="en-US" altLang="zh-TW" sz="2100" dirty="0">
                <a:latin typeface="+mj-ea"/>
                <a:ea typeface="+mj-ea"/>
              </a:rPr>
              <a:t>:</a:t>
            </a:r>
            <a:r>
              <a:rPr lang="zh-TW" altLang="en-US" sz="2100" dirty="0">
                <a:latin typeface="+mj-ea"/>
                <a:ea typeface="+mj-ea"/>
              </a:rPr>
              <a:t>曾翊凱、吳亞璇、廖湘平、鐘偉嘉</a:t>
            </a:r>
            <a:br>
              <a:rPr lang="zh-TW" altLang="en-US" sz="2100" dirty="0">
                <a:latin typeface="+mj-ea"/>
                <a:ea typeface="+mj-ea"/>
              </a:rPr>
            </a:br>
            <a:endParaRPr lang="zh-TW" altLang="en-US" sz="2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275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新增控制器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BE6DDD-296A-FA00-E540-DE735AD09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248" y="1603271"/>
            <a:ext cx="7353504" cy="4635529"/>
          </a:xfrm>
        </p:spPr>
      </p:pic>
    </p:spTree>
    <p:extLst>
      <p:ext uri="{BB962C8B-B14F-4D97-AF65-F5344CB8AC3E}">
        <p14:creationId xmlns:p14="http://schemas.microsoft.com/office/powerpoint/2010/main" val="1174947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新增控制器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26CD12-5DA0-A27C-CFDA-F380DE195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787" y="1743960"/>
            <a:ext cx="7827808" cy="4138138"/>
          </a:xfrm>
        </p:spPr>
      </p:pic>
    </p:spTree>
    <p:extLst>
      <p:ext uri="{BB962C8B-B14F-4D97-AF65-F5344CB8AC3E}">
        <p14:creationId xmlns:p14="http://schemas.microsoft.com/office/powerpoint/2010/main" val="540671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5FCFD-F129-4072-86D5-232DEE57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設定控制器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D0E174-2243-47BA-B807-42205A1B2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838228"/>
            <a:ext cx="11037879" cy="3982958"/>
          </a:xfrm>
        </p:spPr>
      </p:pic>
    </p:spTree>
    <p:extLst>
      <p:ext uri="{BB962C8B-B14F-4D97-AF65-F5344CB8AC3E}">
        <p14:creationId xmlns:p14="http://schemas.microsoft.com/office/powerpoint/2010/main" val="2580217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CCBC02-5A44-2238-0665-DED66BD8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371" y="1996281"/>
            <a:ext cx="8025258" cy="4242519"/>
          </a:xfrm>
        </p:spPr>
      </p:pic>
    </p:spTree>
    <p:extLst>
      <p:ext uri="{BB962C8B-B14F-4D97-AF65-F5344CB8AC3E}">
        <p14:creationId xmlns:p14="http://schemas.microsoft.com/office/powerpoint/2010/main" val="3118733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A330D0-07F3-8139-B0A0-DD6D7F6ED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051" y="1806062"/>
            <a:ext cx="6411107" cy="4432738"/>
          </a:xfrm>
        </p:spPr>
      </p:pic>
    </p:spTree>
    <p:extLst>
      <p:ext uri="{BB962C8B-B14F-4D97-AF65-F5344CB8AC3E}">
        <p14:creationId xmlns:p14="http://schemas.microsoft.com/office/powerpoint/2010/main" val="3030991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76F0F-D836-1C51-403D-6780679E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C7ED4E-EB39-FC6A-E14B-6ADA4CADF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209" y="1702961"/>
            <a:ext cx="6439351" cy="4197990"/>
          </a:xfrm>
        </p:spPr>
      </p:pic>
    </p:spTree>
    <p:extLst>
      <p:ext uri="{BB962C8B-B14F-4D97-AF65-F5344CB8AC3E}">
        <p14:creationId xmlns:p14="http://schemas.microsoft.com/office/powerpoint/2010/main" val="322617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2927B-451A-F5CA-0B24-3ECC612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549871-A478-868B-7725-0542FA493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41" y="1624209"/>
            <a:ext cx="7078381" cy="4614591"/>
          </a:xfrm>
        </p:spPr>
      </p:pic>
    </p:spTree>
    <p:extLst>
      <p:ext uri="{BB962C8B-B14F-4D97-AF65-F5344CB8AC3E}">
        <p14:creationId xmlns:p14="http://schemas.microsoft.com/office/powerpoint/2010/main" val="2078607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0D4C4EB-ABD7-A57C-6741-087D688D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247" y="1788841"/>
            <a:ext cx="6825850" cy="4449959"/>
          </a:xfrm>
        </p:spPr>
      </p:pic>
    </p:spTree>
    <p:extLst>
      <p:ext uri="{BB962C8B-B14F-4D97-AF65-F5344CB8AC3E}">
        <p14:creationId xmlns:p14="http://schemas.microsoft.com/office/powerpoint/2010/main" val="1476153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在控制器中加入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方法後自動建立</a:t>
            </a:r>
            <a:r>
              <a:rPr lang="en-US" altLang="zh-TW" dirty="0">
                <a:latin typeface="+mj-ea"/>
              </a:rPr>
              <a:t>View</a:t>
            </a:r>
            <a:r>
              <a:rPr lang="zh-TW" altLang="en-US" dirty="0">
                <a:latin typeface="+mj-ea"/>
              </a:rPr>
              <a:t>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D0EA12-890D-908C-64B2-FECE0ECFD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527" y="1452469"/>
            <a:ext cx="9053946" cy="4786331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925117-F159-2358-2972-E757A1AB224F}"/>
              </a:ext>
            </a:extLst>
          </p:cNvPr>
          <p:cNvSpPr txBox="1"/>
          <p:nvPr/>
        </p:nvSpPr>
        <p:spPr>
          <a:xfrm>
            <a:off x="3047215" y="3315940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b="1" dirty="0">
                <a:solidFill>
                  <a:srgbClr val="800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asp-action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9D660B-4B6A-6EFB-A160-610D0010630A}"/>
              </a:ext>
            </a:extLst>
          </p:cNvPr>
          <p:cNvSpPr/>
          <p:nvPr/>
        </p:nvSpPr>
        <p:spPr>
          <a:xfrm>
            <a:off x="8446416" y="3315940"/>
            <a:ext cx="1687398" cy="398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603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B737D314-0C69-EF54-17FD-54EE63E2C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851" y="1755649"/>
            <a:ext cx="9730003" cy="4022982"/>
          </a:xfrm>
        </p:spPr>
      </p:pic>
    </p:spTree>
    <p:extLst>
      <p:ext uri="{BB962C8B-B14F-4D97-AF65-F5344CB8AC3E}">
        <p14:creationId xmlns:p14="http://schemas.microsoft.com/office/powerpoint/2010/main" val="358895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研究架構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58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D365D-2E3A-4C42-BFEA-2151FCD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防具新增介面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A6D68FC-4A5C-4E6A-8CC3-3DF08D040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73" t="21120" r="50738" b="7180"/>
          <a:stretch/>
        </p:blipFill>
        <p:spPr>
          <a:xfrm>
            <a:off x="1401344" y="1462083"/>
            <a:ext cx="4471136" cy="48459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51A14A-4563-4F59-958B-D6CC97C7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12" y="462374"/>
            <a:ext cx="5007709" cy="60796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E8BFE99-A88A-43BF-A1CA-BB753B411BB6}"/>
              </a:ext>
            </a:extLst>
          </p:cNvPr>
          <p:cNvSpPr/>
          <p:nvPr/>
        </p:nvSpPr>
        <p:spPr>
          <a:xfrm>
            <a:off x="1993174" y="2188610"/>
            <a:ext cx="2975066" cy="36838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E0ECE0-09D0-414D-B8E9-C2128A7C6E32}"/>
              </a:ext>
            </a:extLst>
          </p:cNvPr>
          <p:cNvSpPr/>
          <p:nvPr/>
        </p:nvSpPr>
        <p:spPr>
          <a:xfrm>
            <a:off x="6508612" y="315980"/>
            <a:ext cx="5007709" cy="62260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702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Edit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35FB3EB-7281-CBFF-AADB-D81698B81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202" y="1310669"/>
            <a:ext cx="7670777" cy="4524293"/>
          </a:xfrm>
        </p:spPr>
      </p:pic>
    </p:spTree>
    <p:extLst>
      <p:ext uri="{BB962C8B-B14F-4D97-AF65-F5344CB8AC3E}">
        <p14:creationId xmlns:p14="http://schemas.microsoft.com/office/powerpoint/2010/main" val="793015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D365D-2E3A-4C42-BFEA-2151FCD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防具編輯介面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3624642-599D-4282-88AC-4018C2C5F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46" t="21960" r="48615" b="13170"/>
          <a:stretch/>
        </p:blipFill>
        <p:spPr>
          <a:xfrm>
            <a:off x="1259840" y="1270161"/>
            <a:ext cx="4460240" cy="49369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079F32-918B-4D7B-9CEF-7578234235ED}"/>
              </a:ext>
            </a:extLst>
          </p:cNvPr>
          <p:cNvSpPr/>
          <p:nvPr/>
        </p:nvSpPr>
        <p:spPr>
          <a:xfrm>
            <a:off x="1259840" y="2017643"/>
            <a:ext cx="3119120" cy="41088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E796AD-E09D-4B9E-951F-B522FF6269FA}"/>
              </a:ext>
            </a:extLst>
          </p:cNvPr>
          <p:cNvSpPr/>
          <p:nvPr/>
        </p:nvSpPr>
        <p:spPr>
          <a:xfrm>
            <a:off x="6688553" y="512442"/>
            <a:ext cx="4721909" cy="61734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73FCDB6-396E-44BD-B5F3-1722A885A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" r="1633" b="2149"/>
          <a:stretch/>
        </p:blipFill>
        <p:spPr>
          <a:xfrm>
            <a:off x="6754983" y="617203"/>
            <a:ext cx="4589047" cy="59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7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2BE00F0-7092-4FB3-8D5C-EC9A1879E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2" t="23473" r="53620" b="8663"/>
          <a:stretch/>
        </p:blipFill>
        <p:spPr>
          <a:xfrm>
            <a:off x="1048470" y="1379555"/>
            <a:ext cx="3800156" cy="51185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8D365D-2E3A-4C42-BFEA-2151FCD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防具編輯介面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ACA20A9-36F7-4BD7-B6FC-B4F176E8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227" y="3532430"/>
            <a:ext cx="6620799" cy="12193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082BBD-610B-4C58-95B4-F6A245976C02}"/>
              </a:ext>
            </a:extLst>
          </p:cNvPr>
          <p:cNvSpPr/>
          <p:nvPr/>
        </p:nvSpPr>
        <p:spPr>
          <a:xfrm>
            <a:off x="1251669" y="6175096"/>
            <a:ext cx="884582" cy="229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00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Delete</a:t>
            </a:r>
            <a:r>
              <a:rPr lang="zh-TW" altLang="en-US" dirty="0">
                <a:latin typeface="+mj-ea"/>
              </a:rPr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9EA804-4D65-676F-DCE5-BD6E9A20C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67" y="1621410"/>
            <a:ext cx="11184466" cy="4235819"/>
          </a:xfrm>
        </p:spPr>
      </p:pic>
    </p:spTree>
    <p:extLst>
      <p:ext uri="{BB962C8B-B14F-4D97-AF65-F5344CB8AC3E}">
        <p14:creationId xmlns:p14="http://schemas.microsoft.com/office/powerpoint/2010/main" val="1635909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D365D-2E3A-4C42-BFEA-2151FCD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刪除防具介面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8E133C-A415-4E8D-B9E7-21B7570AC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67" t="10581" r="50719" b="12928"/>
          <a:stretch/>
        </p:blipFill>
        <p:spPr>
          <a:xfrm>
            <a:off x="1374694" y="1506933"/>
            <a:ext cx="5582398" cy="51576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1E6337-0425-43AC-BB87-F5C2B09C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01" y="780600"/>
            <a:ext cx="3312165" cy="58839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B484D0-F1D6-48FE-883E-B1B4A1C24B51}"/>
              </a:ext>
            </a:extLst>
          </p:cNvPr>
          <p:cNvSpPr/>
          <p:nvPr/>
        </p:nvSpPr>
        <p:spPr>
          <a:xfrm>
            <a:off x="3110774" y="2381650"/>
            <a:ext cx="2761706" cy="22817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DDFF16-9044-4A85-A72A-DD1F21E0D747}"/>
              </a:ext>
            </a:extLst>
          </p:cNvPr>
          <p:cNvSpPr/>
          <p:nvPr/>
        </p:nvSpPr>
        <p:spPr>
          <a:xfrm>
            <a:off x="7363346" y="780600"/>
            <a:ext cx="3210120" cy="57624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133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A800788-FA1F-450E-AF1F-4175DDC4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19" y="1366447"/>
            <a:ext cx="8111232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8D365D-2E3A-4C42-BFEA-2151FCD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防具列表介面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>
                <a:latin typeface="+mj-ea"/>
              </a:rPr>
              <a:t>查詢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DD0366-D448-46E0-932C-CFD875CE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58817"/>
            <a:ext cx="8611802" cy="270547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9347AE-2617-48E9-BFCE-C8EC30DBE563}"/>
              </a:ext>
            </a:extLst>
          </p:cNvPr>
          <p:cNvSpPr/>
          <p:nvPr/>
        </p:nvSpPr>
        <p:spPr>
          <a:xfrm>
            <a:off x="2460534" y="2386597"/>
            <a:ext cx="2528026" cy="4886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806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設定查詢方法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282B9FE-F1E6-8453-F473-C1F146A4A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238" y="1342004"/>
            <a:ext cx="6256030" cy="4173992"/>
          </a:xfrm>
        </p:spPr>
      </p:pic>
    </p:spTree>
    <p:extLst>
      <p:ext uri="{BB962C8B-B14F-4D97-AF65-F5344CB8AC3E}">
        <p14:creationId xmlns:p14="http://schemas.microsoft.com/office/powerpoint/2010/main" val="193411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9ED1F-B309-4859-9132-0BAA1FA0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10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查詢方法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有結果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1557842-593D-4576-9827-5C1DA92E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740" y="1916477"/>
            <a:ext cx="4082520" cy="40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3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9ED1F-B309-4859-9132-0BAA1FA0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287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查詢方法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無結果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1DD4E8-DF4D-1AF9-A01F-AAA0D381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473" y="1460760"/>
            <a:ext cx="4879053" cy="3560391"/>
          </a:xfrm>
        </p:spPr>
      </p:pic>
    </p:spTree>
    <p:extLst>
      <p:ext uri="{BB962C8B-B14F-4D97-AF65-F5344CB8AC3E}">
        <p14:creationId xmlns:p14="http://schemas.microsoft.com/office/powerpoint/2010/main" val="19299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7">
            <a:extLst>
              <a:ext uri="{FF2B5EF4-FFF2-40B4-BE49-F238E27FC236}">
                <a16:creationId xmlns:a16="http://schemas.microsoft.com/office/drawing/2014/main" id="{D9F6075B-6F07-425B-AD7B-45C707B9141E}"/>
              </a:ext>
            </a:extLst>
          </p:cNvPr>
          <p:cNvSpPr/>
          <p:nvPr/>
        </p:nvSpPr>
        <p:spPr>
          <a:xfrm>
            <a:off x="3491787" y="3250782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4">
            <a:extLst>
              <a:ext uri="{FF2B5EF4-FFF2-40B4-BE49-F238E27FC236}">
                <a16:creationId xmlns:a16="http://schemas.microsoft.com/office/drawing/2014/main" id="{6DBDEF19-6F01-46B5-8BB9-7D03C81F21D3}"/>
              </a:ext>
            </a:extLst>
          </p:cNvPr>
          <p:cNvSpPr/>
          <p:nvPr/>
        </p:nvSpPr>
        <p:spPr>
          <a:xfrm>
            <a:off x="3169676" y="273977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40C3269F-EAEF-477C-BF69-2A923EF62374}"/>
              </a:ext>
            </a:extLst>
          </p:cNvPr>
          <p:cNvSpPr/>
          <p:nvPr/>
        </p:nvSpPr>
        <p:spPr>
          <a:xfrm>
            <a:off x="2494857" y="3491743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16">
            <a:extLst>
              <a:ext uri="{FF2B5EF4-FFF2-40B4-BE49-F238E27FC236}">
                <a16:creationId xmlns:a16="http://schemas.microsoft.com/office/drawing/2014/main" id="{4E7EF88D-1482-47B2-9BFE-67A298BDD6D6}"/>
              </a:ext>
            </a:extLst>
          </p:cNvPr>
          <p:cNvSpPr/>
          <p:nvPr/>
        </p:nvSpPr>
        <p:spPr>
          <a:xfrm>
            <a:off x="2255476" y="284557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17">
            <a:extLst>
              <a:ext uri="{FF2B5EF4-FFF2-40B4-BE49-F238E27FC236}">
                <a16:creationId xmlns:a16="http://schemas.microsoft.com/office/drawing/2014/main" id="{FD7A8AC7-1E61-4A39-81B1-859723958728}"/>
              </a:ext>
            </a:extLst>
          </p:cNvPr>
          <p:cNvSpPr/>
          <p:nvPr/>
        </p:nvSpPr>
        <p:spPr>
          <a:xfrm>
            <a:off x="1688292" y="3250779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18">
            <a:extLst>
              <a:ext uri="{FF2B5EF4-FFF2-40B4-BE49-F238E27FC236}">
                <a16:creationId xmlns:a16="http://schemas.microsoft.com/office/drawing/2014/main" id="{60AEA34D-AF84-426D-8198-E4DC75BFCF41}"/>
              </a:ext>
            </a:extLst>
          </p:cNvPr>
          <p:cNvSpPr/>
          <p:nvPr/>
        </p:nvSpPr>
        <p:spPr>
          <a:xfrm>
            <a:off x="4077838" y="3922258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1">
            <a:extLst>
              <a:ext uri="{FF2B5EF4-FFF2-40B4-BE49-F238E27FC236}">
                <a16:creationId xmlns:a16="http://schemas.microsoft.com/office/drawing/2014/main" id="{75AE02FF-1CB7-4678-A0C4-C26C4FCE34C0}"/>
              </a:ext>
            </a:extLst>
          </p:cNvPr>
          <p:cNvSpPr/>
          <p:nvPr/>
        </p:nvSpPr>
        <p:spPr>
          <a:xfrm>
            <a:off x="5165973" y="1233350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2">
            <a:extLst>
              <a:ext uri="{FF2B5EF4-FFF2-40B4-BE49-F238E27FC236}">
                <a16:creationId xmlns:a16="http://schemas.microsoft.com/office/drawing/2014/main" id="{DF7559B1-69B4-431A-A1EC-5A438F2D2541}"/>
              </a:ext>
            </a:extLst>
          </p:cNvPr>
          <p:cNvSpPr/>
          <p:nvPr/>
        </p:nvSpPr>
        <p:spPr>
          <a:xfrm>
            <a:off x="4006191" y="1400991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">
            <a:extLst>
              <a:ext uri="{FF2B5EF4-FFF2-40B4-BE49-F238E27FC236}">
                <a16:creationId xmlns:a16="http://schemas.microsoft.com/office/drawing/2014/main" id="{F8A6B1A2-6DBA-4F83-ABE7-8FEC60770AB0}"/>
              </a:ext>
            </a:extLst>
          </p:cNvPr>
          <p:cNvSpPr/>
          <p:nvPr/>
        </p:nvSpPr>
        <p:spPr>
          <a:xfrm>
            <a:off x="4377418" y="3117195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C5B94B10-B669-4B71-8D3D-529BCE656DFB}"/>
              </a:ext>
            </a:extLst>
          </p:cNvPr>
          <p:cNvSpPr/>
          <p:nvPr/>
        </p:nvSpPr>
        <p:spPr>
          <a:xfrm>
            <a:off x="4883067" y="2484423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14309B-F217-4976-A2B0-6ADB61C82ACD}"/>
              </a:ext>
            </a:extLst>
          </p:cNvPr>
          <p:cNvSpPr/>
          <p:nvPr/>
        </p:nvSpPr>
        <p:spPr>
          <a:xfrm>
            <a:off x="3460494" y="3524238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資料庫架構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96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首頁頁面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3CCFE2-7211-F430-1D69-0B80CDBF7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480" y="1325243"/>
            <a:ext cx="7959040" cy="4207513"/>
          </a:xfrm>
        </p:spPr>
      </p:pic>
    </p:spTree>
    <p:extLst>
      <p:ext uri="{BB962C8B-B14F-4D97-AF65-F5344CB8AC3E}">
        <p14:creationId xmlns:p14="http://schemas.microsoft.com/office/powerpoint/2010/main" val="3511049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1A7AF-861E-48AE-ADAB-5244C0BB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9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首頁網頁介面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3869445-22D5-4239-8E5E-6AB982741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" t="9683" r="865" b="-291"/>
          <a:stretch/>
        </p:blipFill>
        <p:spPr>
          <a:xfrm>
            <a:off x="3035650" y="1453070"/>
            <a:ext cx="5918628" cy="291115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96FBFEE-9E7C-40E8-B3C6-6635C9E0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27" y="4433584"/>
            <a:ext cx="6788463" cy="170674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EA1630D-593F-437D-B2A5-6C379A779E9F}"/>
              </a:ext>
            </a:extLst>
          </p:cNvPr>
          <p:cNvGrpSpPr/>
          <p:nvPr/>
        </p:nvGrpSpPr>
        <p:grpSpPr>
          <a:xfrm>
            <a:off x="739271" y="1214223"/>
            <a:ext cx="8646619" cy="5097104"/>
            <a:chOff x="787041" y="1224162"/>
            <a:chExt cx="8646619" cy="509710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BA0CF66-93FE-436C-B247-6541E8501522}"/>
                </a:ext>
              </a:extLst>
            </p:cNvPr>
            <p:cNvSpPr/>
            <p:nvPr/>
          </p:nvSpPr>
          <p:spPr>
            <a:xfrm>
              <a:off x="2391296" y="4252649"/>
              <a:ext cx="7042364" cy="206861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361E2D5-F450-4EEE-82C9-FD4A6C9D6126}"/>
                </a:ext>
              </a:extLst>
            </p:cNvPr>
            <p:cNvGrpSpPr/>
            <p:nvPr/>
          </p:nvGrpSpPr>
          <p:grpSpPr>
            <a:xfrm>
              <a:off x="787041" y="1224162"/>
              <a:ext cx="4041912" cy="4399699"/>
              <a:chOff x="739271" y="1224162"/>
              <a:chExt cx="4041912" cy="4399699"/>
            </a:xfrm>
          </p:grpSpPr>
          <p:sp>
            <p:nvSpPr>
              <p:cNvPr id="24" name="框架 23">
                <a:extLst>
                  <a:ext uri="{FF2B5EF4-FFF2-40B4-BE49-F238E27FC236}">
                    <a16:creationId xmlns:a16="http://schemas.microsoft.com/office/drawing/2014/main" id="{66B37FE9-5940-4BC4-836A-C66430B09DCD}"/>
                  </a:ext>
                </a:extLst>
              </p:cNvPr>
              <p:cNvSpPr/>
              <p:nvPr/>
            </p:nvSpPr>
            <p:spPr>
              <a:xfrm>
                <a:off x="3138793" y="1461917"/>
                <a:ext cx="1642390" cy="458844"/>
              </a:xfrm>
              <a:prstGeom prst="fram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0D7EF9C3-F6A8-4ABC-B26E-2056BAFC30CF}"/>
                  </a:ext>
                </a:extLst>
              </p:cNvPr>
              <p:cNvGrpSpPr/>
              <p:nvPr/>
            </p:nvGrpSpPr>
            <p:grpSpPr>
              <a:xfrm>
                <a:off x="739271" y="1224162"/>
                <a:ext cx="2763077" cy="4399699"/>
                <a:chOff x="739271" y="1224162"/>
                <a:chExt cx="2763077" cy="4399699"/>
              </a:xfrm>
            </p:grpSpPr>
            <p:sp>
              <p:nvSpPr>
                <p:cNvPr id="8" name="箭號: 上彎 7">
                  <a:extLst>
                    <a:ext uri="{FF2B5EF4-FFF2-40B4-BE49-F238E27FC236}">
                      <a16:creationId xmlns:a16="http://schemas.microsoft.com/office/drawing/2014/main" id="{8C105C31-EDEE-4B28-8A7A-A78331CAF9B5}"/>
                    </a:ext>
                  </a:extLst>
                </p:cNvPr>
                <p:cNvSpPr/>
                <p:nvPr/>
              </p:nvSpPr>
              <p:spPr>
                <a:xfrm rot="5400000">
                  <a:off x="-243478" y="3036857"/>
                  <a:ext cx="3942499" cy="1231509"/>
                </a:xfrm>
                <a:prstGeom prst="bentUpArrow">
                  <a:avLst>
                    <a:gd name="adj1" fmla="val 8051"/>
                    <a:gd name="adj2" fmla="val 21772"/>
                    <a:gd name="adj3" fmla="val 38720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0" name="減號 9">
                  <a:extLst>
                    <a:ext uri="{FF2B5EF4-FFF2-40B4-BE49-F238E27FC236}">
                      <a16:creationId xmlns:a16="http://schemas.microsoft.com/office/drawing/2014/main" id="{94E8CABE-137D-4003-824E-9BAD640FB920}"/>
                    </a:ext>
                  </a:extLst>
                </p:cNvPr>
                <p:cNvSpPr/>
                <p:nvPr/>
              </p:nvSpPr>
              <p:spPr>
                <a:xfrm>
                  <a:off x="739271" y="1224162"/>
                  <a:ext cx="2763077" cy="914400"/>
                </a:xfrm>
                <a:prstGeom prst="mathMinus">
                  <a:avLst>
                    <a:gd name="adj1" fmla="val 10476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582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內容版面配置區 35">
            <a:extLst>
              <a:ext uri="{FF2B5EF4-FFF2-40B4-BE49-F238E27FC236}">
                <a16:creationId xmlns:a16="http://schemas.microsoft.com/office/drawing/2014/main" id="{F065FEA5-BE0C-4C0F-A7D7-0C434EFC8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8" y="1229359"/>
            <a:ext cx="8554815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D5FADF-02ED-43D4-98E5-C8DC851F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首頁網頁介面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2BEB77-556D-4384-9003-A8B11D9EE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" b="50678"/>
          <a:stretch/>
        </p:blipFill>
        <p:spPr>
          <a:xfrm>
            <a:off x="3446888" y="3452972"/>
            <a:ext cx="7269806" cy="2603539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B9B8E757-5077-4F5C-B44F-285CA31DAAE2}"/>
              </a:ext>
            </a:extLst>
          </p:cNvPr>
          <p:cNvGrpSpPr/>
          <p:nvPr/>
        </p:nvGrpSpPr>
        <p:grpSpPr>
          <a:xfrm>
            <a:off x="2703441" y="1636428"/>
            <a:ext cx="8091611" cy="4420083"/>
            <a:chOff x="2723319" y="1686010"/>
            <a:chExt cx="8091611" cy="4420083"/>
          </a:xfrm>
        </p:grpSpPr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BD9138CE-71CD-422A-95C6-6682BED197E5}"/>
                </a:ext>
              </a:extLst>
            </p:cNvPr>
            <p:cNvSpPr/>
            <p:nvPr/>
          </p:nvSpPr>
          <p:spPr>
            <a:xfrm>
              <a:off x="2723319" y="1686010"/>
              <a:ext cx="4770783" cy="489454"/>
            </a:xfrm>
            <a:prstGeom prst="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7552C2A-E356-46C7-B7C8-6C86C83BFDA4}"/>
                </a:ext>
              </a:extLst>
            </p:cNvPr>
            <p:cNvGrpSpPr/>
            <p:nvPr/>
          </p:nvGrpSpPr>
          <p:grpSpPr>
            <a:xfrm>
              <a:off x="2863625" y="2174743"/>
              <a:ext cx="7951305" cy="3931350"/>
              <a:chOff x="2842591" y="2359891"/>
              <a:chExt cx="7951305" cy="393135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588192-13FF-4614-A5B6-9633C2474891}"/>
                  </a:ext>
                </a:extLst>
              </p:cNvPr>
              <p:cNvSpPr/>
              <p:nvPr/>
            </p:nvSpPr>
            <p:spPr>
              <a:xfrm>
                <a:off x="3425854" y="3588539"/>
                <a:ext cx="7368042" cy="2702702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noFill/>
                </a:endParaRPr>
              </a:p>
            </p:txBody>
          </p:sp>
          <p:sp>
            <p:nvSpPr>
              <p:cNvPr id="30" name="箭號: 彎曲 29">
                <a:extLst>
                  <a:ext uri="{FF2B5EF4-FFF2-40B4-BE49-F238E27FC236}">
                    <a16:creationId xmlns:a16="http://schemas.microsoft.com/office/drawing/2014/main" id="{3449A799-97F1-457C-9DA8-0D8E0842C524}"/>
                  </a:ext>
                </a:extLst>
              </p:cNvPr>
              <p:cNvSpPr/>
              <p:nvPr/>
            </p:nvSpPr>
            <p:spPr>
              <a:xfrm rot="10800000" flipH="1">
                <a:off x="2842591" y="2359891"/>
                <a:ext cx="583263" cy="2702701"/>
              </a:xfrm>
              <a:prstGeom prst="bentArrow">
                <a:avLst>
                  <a:gd name="adj1" fmla="val 13072"/>
                  <a:gd name="adj2" fmla="val 25000"/>
                  <a:gd name="adj3" fmla="val 48857"/>
                  <a:gd name="adj4" fmla="val 4375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69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5FADF-02ED-43D4-98E5-C8DC851F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首頁網頁介面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B53824F-AAC4-4884-8394-550BD8295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217" y="1585334"/>
            <a:ext cx="5919729" cy="291414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EE94F0-793F-43FB-B4CE-5AE06B99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19" y="3357510"/>
            <a:ext cx="6058746" cy="270547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52A8C8E-6EBE-4E43-8F6C-FA8D19656023}"/>
              </a:ext>
            </a:extLst>
          </p:cNvPr>
          <p:cNvGrpSpPr/>
          <p:nvPr/>
        </p:nvGrpSpPr>
        <p:grpSpPr>
          <a:xfrm>
            <a:off x="2411458" y="2217959"/>
            <a:ext cx="9179790" cy="3736132"/>
            <a:chOff x="2398562" y="2103643"/>
            <a:chExt cx="9179790" cy="37361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9E3FEE-18C7-4A86-A6AC-46E83476D632}"/>
                </a:ext>
              </a:extLst>
            </p:cNvPr>
            <p:cNvSpPr/>
            <p:nvPr/>
          </p:nvSpPr>
          <p:spPr>
            <a:xfrm>
              <a:off x="2398562" y="2103643"/>
              <a:ext cx="3105163" cy="1580322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DD67BB-71CE-4201-B068-5748DF6F2861}"/>
                </a:ext>
              </a:extLst>
            </p:cNvPr>
            <p:cNvSpPr/>
            <p:nvPr/>
          </p:nvSpPr>
          <p:spPr>
            <a:xfrm>
              <a:off x="5803555" y="3772436"/>
              <a:ext cx="5774797" cy="2067339"/>
            </a:xfrm>
            <a:prstGeom prst="rect">
              <a:avLst/>
            </a:prstGeom>
            <a:noFill/>
            <a:ln w="381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彎曲 8">
              <a:extLst>
                <a:ext uri="{FF2B5EF4-FFF2-40B4-BE49-F238E27FC236}">
                  <a16:creationId xmlns:a16="http://schemas.microsoft.com/office/drawing/2014/main" id="{5EF8725E-A255-4568-8EF9-714104412DA1}"/>
                </a:ext>
              </a:extLst>
            </p:cNvPr>
            <p:cNvSpPr/>
            <p:nvPr/>
          </p:nvSpPr>
          <p:spPr>
            <a:xfrm flipV="1">
              <a:off x="2991679" y="3683965"/>
              <a:ext cx="2811876" cy="1128106"/>
            </a:xfrm>
            <a:prstGeom prst="bentArrow">
              <a:avLst>
                <a:gd name="adj1" fmla="val 10968"/>
                <a:gd name="adj2" fmla="val 17071"/>
                <a:gd name="adj3" fmla="val 25000"/>
                <a:gd name="adj4" fmla="val 4375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086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5FADF-02ED-43D4-98E5-C8DC851F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Index</a:t>
            </a:r>
            <a:r>
              <a:rPr lang="zh-TW" altLang="en-US" dirty="0">
                <a:latin typeface="+mj-ea"/>
              </a:rPr>
              <a:t>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307A254B-A7DD-E0D7-EB7F-282E9734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52" y="1439037"/>
            <a:ext cx="8119296" cy="4292232"/>
          </a:xfrm>
        </p:spPr>
      </p:pic>
    </p:spTree>
    <p:extLst>
      <p:ext uri="{BB962C8B-B14F-4D97-AF65-F5344CB8AC3E}">
        <p14:creationId xmlns:p14="http://schemas.microsoft.com/office/powerpoint/2010/main" val="2441710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Index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View—</a:t>
            </a:r>
            <a:r>
              <a:rPr lang="zh-TW" altLang="en-US" dirty="0">
                <a:latin typeface="+mj-ea"/>
              </a:rPr>
              <a:t>顯示資料欄位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34958B82-9A71-0C65-3AF2-F77DA5A2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458" y="1401578"/>
            <a:ext cx="5669084" cy="4537079"/>
          </a:xfrm>
        </p:spPr>
      </p:pic>
    </p:spTree>
    <p:extLst>
      <p:ext uri="{BB962C8B-B14F-4D97-AF65-F5344CB8AC3E}">
        <p14:creationId xmlns:p14="http://schemas.microsoft.com/office/powerpoint/2010/main" val="1168303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Index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View—</a:t>
            </a:r>
            <a:r>
              <a:rPr lang="zh-TW" altLang="en-US" dirty="0">
                <a:latin typeface="+mj-ea"/>
              </a:rPr>
              <a:t>顯示數據資料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56EF8B9-7C50-89CA-998E-FADEAE8B1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427" y="1432874"/>
            <a:ext cx="6817145" cy="4204066"/>
          </a:xfrm>
        </p:spPr>
      </p:pic>
    </p:spTree>
    <p:extLst>
      <p:ext uri="{BB962C8B-B14F-4D97-AF65-F5344CB8AC3E}">
        <p14:creationId xmlns:p14="http://schemas.microsoft.com/office/powerpoint/2010/main" val="1296499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546D-39F5-7842-938D-CB2BCCE1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設定</a:t>
            </a:r>
            <a:r>
              <a:rPr lang="en-US" altLang="zh-TW" dirty="0">
                <a:latin typeface="+mj-ea"/>
              </a:rPr>
              <a:t>Index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View—</a:t>
            </a:r>
            <a:r>
              <a:rPr lang="zh-TW" altLang="en-US" dirty="0">
                <a:latin typeface="+mj-ea"/>
              </a:rPr>
              <a:t>編輯及刪除功能按鈕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59C58F4-8F13-1980-3393-81616B71A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598" y="2096528"/>
            <a:ext cx="7963349" cy="3165106"/>
          </a:xfrm>
        </p:spPr>
      </p:pic>
    </p:spTree>
    <p:extLst>
      <p:ext uri="{BB962C8B-B14F-4D97-AF65-F5344CB8AC3E}">
        <p14:creationId xmlns:p14="http://schemas.microsoft.com/office/powerpoint/2010/main" val="1643314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48186-69AA-4E04-AE87-A3CC77B5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防具列表介面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595D2A-AED5-4441-92E3-31FABC8CA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7"/>
          <a:stretch/>
        </p:blipFill>
        <p:spPr>
          <a:xfrm>
            <a:off x="6892832" y="2264257"/>
            <a:ext cx="4875098" cy="4114729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256790D-CAFA-416C-AF39-9C82CA3BD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916" y="1925017"/>
            <a:ext cx="6543916" cy="43513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3612305-03FB-48C2-BC0B-D3E7DA0E7111}"/>
              </a:ext>
            </a:extLst>
          </p:cNvPr>
          <p:cNvSpPr/>
          <p:nvPr/>
        </p:nvSpPr>
        <p:spPr>
          <a:xfrm>
            <a:off x="424070" y="2474843"/>
            <a:ext cx="6056243" cy="47707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B4EEFA-3F45-482C-8E65-FF578B1CD588}"/>
              </a:ext>
            </a:extLst>
          </p:cNvPr>
          <p:cNvSpPr/>
          <p:nvPr/>
        </p:nvSpPr>
        <p:spPr>
          <a:xfrm>
            <a:off x="6920948" y="2264259"/>
            <a:ext cx="4875098" cy="411472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584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679ED75-0AA6-4F06-A80A-6554217E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2688258"/>
            <a:ext cx="7936512" cy="1804228"/>
          </a:xfrm>
          <a:prstGeom prst="rect">
            <a:avLst/>
          </a:prstGeom>
        </p:spPr>
      </p:pic>
      <p:sp>
        <p:nvSpPr>
          <p:cNvPr id="11" name="標題 10">
            <a:extLst>
              <a:ext uri="{FF2B5EF4-FFF2-40B4-BE49-F238E27FC236}">
                <a16:creationId xmlns:a16="http://schemas.microsoft.com/office/drawing/2014/main" id="{5AD66790-CF3C-4468-B1ED-1A8822B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防具列表介面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601C8B-C741-4465-BC4E-F337BE46D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5613" b="3355"/>
          <a:stretch/>
        </p:blipFill>
        <p:spPr>
          <a:xfrm>
            <a:off x="7265503" y="2339001"/>
            <a:ext cx="4760066" cy="41491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BDA77A-5192-4EB5-9B19-C2A86A03DC58}"/>
              </a:ext>
            </a:extLst>
          </p:cNvPr>
          <p:cNvSpPr/>
          <p:nvPr/>
        </p:nvSpPr>
        <p:spPr>
          <a:xfrm>
            <a:off x="601433" y="4100178"/>
            <a:ext cx="6467061" cy="318099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FACD0-7F17-4D9E-8F69-7BF5D6F9CE70}"/>
              </a:ext>
            </a:extLst>
          </p:cNvPr>
          <p:cNvSpPr/>
          <p:nvPr/>
        </p:nvSpPr>
        <p:spPr>
          <a:xfrm>
            <a:off x="7265503" y="2343684"/>
            <a:ext cx="4631635" cy="4149188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66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DB473-88A0-4F80-9C19-D882788C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0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+mj-ea"/>
              </a:rPr>
              <a:t>魔物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A90E1-659E-4851-9EF0-2EDB4CEAF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94" y="1768825"/>
            <a:ext cx="2558143" cy="4351339"/>
          </a:xfrm>
        </p:spPr>
        <p:txBody>
          <a:bodyPr/>
          <a:lstStyle/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名稱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種類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弱點武器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弱點部位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弱點屬性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FED518-A330-43BF-8C05-52422892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10" y="1768825"/>
            <a:ext cx="6389010" cy="2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6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862ECC90-BAD7-4282-BD3B-3393C40D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36" t="22992" r="19464" b="6200"/>
          <a:stretch/>
        </p:blipFill>
        <p:spPr>
          <a:xfrm>
            <a:off x="548404" y="1719470"/>
            <a:ext cx="6833055" cy="44038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04C05F-B591-4AED-87EF-A89CFED5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防具列表介面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1B9FDC-DDB4-4CD7-AEBD-561ABE5639F1}"/>
              </a:ext>
            </a:extLst>
          </p:cNvPr>
          <p:cNvSpPr/>
          <p:nvPr/>
        </p:nvSpPr>
        <p:spPr>
          <a:xfrm>
            <a:off x="707489" y="3420568"/>
            <a:ext cx="6210146" cy="546652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94E33BE-D5DC-4164-8FC4-75755A2F8ED4}"/>
              </a:ext>
            </a:extLst>
          </p:cNvPr>
          <p:cNvGrpSpPr/>
          <p:nvPr/>
        </p:nvGrpSpPr>
        <p:grpSpPr>
          <a:xfrm>
            <a:off x="6783303" y="4136627"/>
            <a:ext cx="5116217" cy="933485"/>
            <a:chOff x="6813120" y="3945086"/>
            <a:chExt cx="5116217" cy="93348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398AACC-82F4-4502-9535-817EE293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120" y="3945086"/>
              <a:ext cx="5116217" cy="93348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CF9246A-104B-445C-902E-BBAB6690E52E}"/>
                </a:ext>
              </a:extLst>
            </p:cNvPr>
            <p:cNvSpPr/>
            <p:nvPr/>
          </p:nvSpPr>
          <p:spPr>
            <a:xfrm>
              <a:off x="9894249" y="3998545"/>
              <a:ext cx="1590262" cy="477078"/>
            </a:xfrm>
            <a:prstGeom prst="rect">
              <a:avLst/>
            </a:prstGeom>
            <a:noFill/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829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71F010A-CDF8-44A9-B0ED-FEB92F150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5" y="1726234"/>
            <a:ext cx="5248713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083D97B-7E7A-4D70-B932-1838B995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防具列表介面</a:t>
            </a:r>
            <a:r>
              <a:rPr lang="en-US" altLang="zh-TW" dirty="0">
                <a:latin typeface="+mj-ea"/>
              </a:rPr>
              <a:t>(</a:t>
            </a:r>
            <a:r>
              <a:rPr lang="en-US" altLang="zh-TW" dirty="0" err="1">
                <a:latin typeface="+mj-ea"/>
              </a:rPr>
              <a:t>cshtml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>
              <a:latin typeface="+mj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341A57-8ADB-4660-B3C2-4A64335E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997" y="3243395"/>
            <a:ext cx="4934238" cy="14279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6BC6762-F875-483D-AC73-8A78AEAEF531}"/>
              </a:ext>
            </a:extLst>
          </p:cNvPr>
          <p:cNvSpPr/>
          <p:nvPr/>
        </p:nvSpPr>
        <p:spPr>
          <a:xfrm>
            <a:off x="937165" y="1703181"/>
            <a:ext cx="4777409" cy="2914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8E3929-6D93-4AEB-9D79-FFB138CFC5C2}"/>
              </a:ext>
            </a:extLst>
          </p:cNvPr>
          <p:cNvSpPr/>
          <p:nvPr/>
        </p:nvSpPr>
        <p:spPr>
          <a:xfrm>
            <a:off x="6472997" y="3243395"/>
            <a:ext cx="4934238" cy="142799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900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結論與未來展望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2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644651" y="525424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16200000">
            <a:off x="2078817" y="6403894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 rot="16200000">
            <a:off x="3817256" y="5935311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16200000">
            <a:off x="4925647" y="6645920"/>
            <a:ext cx="1947513" cy="19475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6200000">
            <a:off x="1746036" y="3977999"/>
            <a:ext cx="2606873" cy="260687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6200000">
            <a:off x="-208096" y="4762428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16200000">
            <a:off x="6635340" y="6243404"/>
            <a:ext cx="1130239" cy="113023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6200000">
            <a:off x="7357899" y="5524708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6200000">
            <a:off x="7991706" y="6582879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6200000">
            <a:off x="9125925" y="4862025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16200000">
            <a:off x="10510752" y="5474419"/>
            <a:ext cx="1894088" cy="18940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16200000">
            <a:off x="5908155" y="567101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6200000">
            <a:off x="6480603" y="6497251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16200000">
            <a:off x="5838946" y="6858047"/>
            <a:ext cx="334678" cy="334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16200000">
            <a:off x="5711165" y="5089878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16200000">
            <a:off x="7090639" y="5089877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rot="16200000">
            <a:off x="1294480" y="3601826"/>
            <a:ext cx="1656813" cy="165681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0" y="1142816"/>
            <a:ext cx="12192000" cy="1415219"/>
          </a:xfrm>
          <a:custGeom>
            <a:avLst/>
            <a:gdLst>
              <a:gd name="connsiteX0" fmla="*/ 0 w 9144000"/>
              <a:gd name="connsiteY0" fmla="*/ 472630 h 1415219"/>
              <a:gd name="connsiteX1" fmla="*/ 2712720 w 9144000"/>
              <a:gd name="connsiteY1" fmla="*/ 1295590 h 1415219"/>
              <a:gd name="connsiteX2" fmla="*/ 4632960 w 9144000"/>
              <a:gd name="connsiteY2" fmla="*/ 190 h 1415219"/>
              <a:gd name="connsiteX3" fmla="*/ 7299960 w 9144000"/>
              <a:gd name="connsiteY3" fmla="*/ 1402270 h 1415219"/>
              <a:gd name="connsiteX4" fmla="*/ 9144000 w 9144000"/>
              <a:gd name="connsiteY4" fmla="*/ 579310 h 141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415219">
                <a:moveTo>
                  <a:pt x="0" y="472630"/>
                </a:moveTo>
                <a:cubicBezTo>
                  <a:pt x="970280" y="923480"/>
                  <a:pt x="1940560" y="1374330"/>
                  <a:pt x="2712720" y="1295590"/>
                </a:cubicBezTo>
                <a:cubicBezTo>
                  <a:pt x="3484880" y="1216850"/>
                  <a:pt x="3868420" y="-17590"/>
                  <a:pt x="4632960" y="190"/>
                </a:cubicBezTo>
                <a:cubicBezTo>
                  <a:pt x="5397500" y="17970"/>
                  <a:pt x="6548120" y="1305750"/>
                  <a:pt x="7299960" y="1402270"/>
                </a:cubicBezTo>
                <a:cubicBezTo>
                  <a:pt x="8051800" y="1498790"/>
                  <a:pt x="8597900" y="1039050"/>
                  <a:pt x="9144000" y="57931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89284" y="1850842"/>
            <a:ext cx="544059" cy="544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252974" y="2114711"/>
            <a:ext cx="544059" cy="5440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33875" y="912783"/>
            <a:ext cx="544059" cy="5440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808526" y="2013976"/>
            <a:ext cx="544059" cy="5440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59044" y="83578"/>
            <a:ext cx="284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查詢結果的外觀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並從結果返回主頁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01603" y="2657630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加入比較功能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327" y="1281543"/>
            <a:ext cx="284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發布成網站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31026" y="2605530"/>
            <a:ext cx="284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根據玩家需求做出最適推薦組合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36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46703" y="845724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886921" y="1013365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8148" y="2729569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02996" y="144162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76876" y="473053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72517" y="2863156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6883" y="4503323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471" y="4325230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53761" y="491225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7154" y="457016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65768" y="607469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11193" y="131499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50406" y="235214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75587" y="3104117"/>
            <a:ext cx="446864" cy="446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136206" y="2457951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69022" y="2863153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8568" y="3534632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47622" y="1076999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614029" y="3517142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54995" y="307562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509575" y="1687036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63797" y="2096797"/>
            <a:ext cx="2664415" cy="266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1229" y="4954389"/>
            <a:ext cx="550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j-ea"/>
                <a:ea typeface="+mj-ea"/>
                <a:cs typeface="+mj-cs"/>
              </a:rPr>
              <a:t>參考文獻與網站</a:t>
            </a:r>
            <a:endParaRPr lang="zh-CN" altLang="en-US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17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61743-205E-49CB-85E1-213AC20E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C56D8-E0CC-4066-8847-446707ED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cshtml</a:t>
            </a:r>
            <a:r>
              <a:rPr lang="zh-TW" altLang="en-US" dirty="0"/>
              <a:t>按鈕參考作法：</a:t>
            </a:r>
          </a:p>
          <a:p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https://bootstrap5.hexschool.com/docs/5.0/components/buttons/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線上轉換字體：</a:t>
            </a:r>
          </a:p>
          <a:p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https://www.twfont.com/chinese/generator/Creative_generator.php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1905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5874559" y="-685186"/>
            <a:ext cx="6781080" cy="8387873"/>
            <a:chOff x="-1344978" y="-685187"/>
            <a:chExt cx="6781080" cy="8387873"/>
          </a:xfrm>
        </p:grpSpPr>
        <p:sp>
          <p:nvSpPr>
            <p:cNvPr id="2" name="椭圆 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574093" y="4429124"/>
              <a:ext cx="2798256" cy="27982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-185195" y="5404454"/>
              <a:ext cx="1351188" cy="13511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666017" y="5533920"/>
              <a:ext cx="1894088" cy="1894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517229" y="5808598"/>
              <a:ext cx="1894088" cy="18940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696C69-8B94-4D50-800F-FA3B6BC642EA}"/>
              </a:ext>
            </a:extLst>
          </p:cNvPr>
          <p:cNvSpPr txBox="1"/>
          <p:nvPr/>
        </p:nvSpPr>
        <p:spPr>
          <a:xfrm>
            <a:off x="675666" y="1571530"/>
            <a:ext cx="571924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 BLANCA" panose="02000000000000000000" pitchFamily="2" charset="0"/>
                <a:ea typeface="標楷體" panose="03000509000000000000" pitchFamily="65" charset="-120"/>
              </a:rPr>
              <a:t>THANK</a:t>
            </a:r>
            <a:endParaRPr lang="en-US" altLang="zh-TW" sz="8800" dirty="0">
              <a:solidFill>
                <a:schemeClr val="accent5">
                  <a:lumMod val="60000"/>
                  <a:lumOff val="40000"/>
                </a:schemeClr>
              </a:solidFill>
              <a:latin typeface="AR BLANCA" panose="02000000000000000000" pitchFamily="2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3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 BLANCA" panose="02000000000000000000" pitchFamily="2" charset="0"/>
                <a:ea typeface="標楷體" panose="03000509000000000000" pitchFamily="65" charset="-120"/>
              </a:rPr>
              <a:t>YOU</a:t>
            </a:r>
            <a:endParaRPr lang="zh-TW" altLang="en-US" sz="13800" dirty="0">
              <a:solidFill>
                <a:schemeClr val="accent5">
                  <a:lumMod val="60000"/>
                  <a:lumOff val="40000"/>
                </a:schemeClr>
              </a:solidFill>
              <a:latin typeface="AR BLANCA" panose="02000000000000000000" pitchFamily="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70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19DD1-C1D7-4E80-AD20-F16CB66A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j-ea"/>
              </a:rPr>
              <a:t>武器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4757155-3BCC-4348-BADD-762CE61FAF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26877"/>
            <a:ext cx="2492829" cy="48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+mj-ea"/>
                <a:ea typeface="+mj-ea"/>
                <a:cs typeface="+mj-cs"/>
              </a:rPr>
              <a:t>系列名稱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大劍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單手劍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大錘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長槍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斬擊斧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操蟲棍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輕弩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endParaRPr lang="en-US" altLang="zh-TW" dirty="0">
              <a:solidFill>
                <a:schemeClr val="accent3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E61213-750B-46F1-BEB5-C223075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52" y="1628447"/>
            <a:ext cx="5077534" cy="4210638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0DDF676-BA8B-462E-8B44-127AE67D51CE}"/>
              </a:ext>
            </a:extLst>
          </p:cNvPr>
          <p:cNvSpPr txBox="1">
            <a:spLocks/>
          </p:cNvSpPr>
          <p:nvPr/>
        </p:nvSpPr>
        <p:spPr>
          <a:xfrm>
            <a:off x="3023476" y="1626877"/>
            <a:ext cx="2492829" cy="48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+mj-ea"/>
                <a:ea typeface="+mj-ea"/>
                <a:cs typeface="+mj-cs"/>
              </a:rPr>
              <a:t>太刀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雙劍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狩獵笛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銃槍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充能斧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弓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重弩</a:t>
            </a:r>
            <a:endParaRPr lang="en-US" altLang="zh-TW" sz="32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413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A9362-ADD7-420A-9433-88F7D346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j-ea"/>
              </a:rPr>
              <a:t>防具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01BC5AA-9DBE-4342-8E63-6CC927D1BB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03310" y="1872278"/>
            <a:ext cx="2334208" cy="4080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+mj-ea"/>
                <a:ea typeface="+mj-ea"/>
                <a:cs typeface="+mj-cs"/>
              </a:rPr>
              <a:t>系列名稱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頭盔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鎧甲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腕甲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腰甲</a:t>
            </a:r>
            <a:endParaRPr lang="en-US" altLang="zh-TW" sz="2400" dirty="0">
              <a:latin typeface="+mj-ea"/>
              <a:ea typeface="+mj-ea"/>
              <a:cs typeface="+mj-cs"/>
            </a:endParaRPr>
          </a:p>
          <a:p>
            <a:r>
              <a:rPr lang="zh-TW" altLang="en-US" sz="2400" dirty="0">
                <a:latin typeface="+mj-ea"/>
                <a:ea typeface="+mj-ea"/>
                <a:cs typeface="+mj-cs"/>
              </a:rPr>
              <a:t>護腿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746BF2-19E9-4DCF-87A8-C6F26ABE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97" y="1872278"/>
            <a:ext cx="6408853" cy="25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64184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綠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綠色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綠色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831</Words>
  <Application>Microsoft Office PowerPoint</Application>
  <PresentationFormat>寬螢幕</PresentationFormat>
  <Paragraphs>146</Paragraphs>
  <Slides>76</Slides>
  <Notes>1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6" baseType="lpstr">
      <vt:lpstr>AR BLANCA</vt:lpstr>
      <vt:lpstr>微软雅黑</vt:lpstr>
      <vt:lpstr>細明體</vt:lpstr>
      <vt:lpstr>標楷體</vt:lpstr>
      <vt:lpstr>Arial</vt:lpstr>
      <vt:lpstr>Avenir Next LT Pro</vt:lpstr>
      <vt:lpstr>Calibri</vt:lpstr>
      <vt:lpstr>Rockwell Nova Light</vt:lpstr>
      <vt:lpstr>The Hand Extrablack</vt:lpstr>
      <vt:lpstr>BlobVTI</vt:lpstr>
      <vt:lpstr>PowerPoint 簡報</vt:lpstr>
      <vt:lpstr>PowerPoint 簡報</vt:lpstr>
      <vt:lpstr>主題：魔物獵人-崛起 </vt:lpstr>
      <vt:lpstr>企劃內容</vt:lpstr>
      <vt:lpstr>PowerPoint 簡報</vt:lpstr>
      <vt:lpstr>PowerPoint 簡報</vt:lpstr>
      <vt:lpstr>魔物</vt:lpstr>
      <vt:lpstr>武器</vt:lpstr>
      <vt:lpstr>防具</vt:lpstr>
      <vt:lpstr>PowerPoint 簡報</vt:lpstr>
      <vt:lpstr>PowerPoint 簡報</vt:lpstr>
      <vt:lpstr>PowerPoint 簡報</vt:lpstr>
      <vt:lpstr>PowerPoint 簡報</vt:lpstr>
      <vt:lpstr>使用Windows驗證建立資料庫</vt:lpstr>
      <vt:lpstr>新增資料庫</vt:lpstr>
      <vt:lpstr>新增魔物資料表</vt:lpstr>
      <vt:lpstr>設計魔物資料表</vt:lpstr>
      <vt:lpstr>加入資料表數據</vt:lpstr>
      <vt:lpstr>新增武器資料表</vt:lpstr>
      <vt:lpstr>設計武器資料表</vt:lpstr>
      <vt:lpstr>加入資料表數據</vt:lpstr>
      <vt:lpstr>新增防具資料表</vt:lpstr>
      <vt:lpstr>設計防具資料表</vt:lpstr>
      <vt:lpstr>加入資料表數據</vt:lpstr>
      <vt:lpstr>PowerPoint 簡報</vt:lpstr>
      <vt:lpstr>建立ASP.NET Core Web 應用程式   (MVC, Model-View-Controller)</vt:lpstr>
      <vt:lpstr>解決方案與專案置於不同目錄(slnCore)</vt:lpstr>
      <vt:lpstr>取消針對HTTPS進行設定</vt:lpstr>
      <vt:lpstr>連接資料庫</vt:lpstr>
      <vt:lpstr>連線成功</vt:lpstr>
      <vt:lpstr>選擇工具&gt;&gt;NuGet套件管理</vt:lpstr>
      <vt:lpstr>下載NuGet套件</vt:lpstr>
      <vt:lpstr>呼叫套件管理主控台</vt:lpstr>
      <vt:lpstr>複製資料庫連接字串</vt:lpstr>
      <vt:lpstr>scaffold選取資料表並輸出</vt:lpstr>
      <vt:lpstr>資料庫資料更新需加上      -Force覆寫資料</vt:lpstr>
      <vt:lpstr>建置成功</vt:lpstr>
      <vt:lpstr>新增控制器 </vt:lpstr>
      <vt:lpstr>新增控制器</vt:lpstr>
      <vt:lpstr>新增控制器</vt:lpstr>
      <vt:lpstr>新增控制器</vt:lpstr>
      <vt:lpstr>設定控制器</vt:lpstr>
      <vt:lpstr>在控制器中加入Create方法</vt:lpstr>
      <vt:lpstr>在控制器中加入Create方法</vt:lpstr>
      <vt:lpstr>在控制器中加入Create方法</vt:lpstr>
      <vt:lpstr>在控制器中加入Create方法</vt:lpstr>
      <vt:lpstr>在控制器中加入Create方法</vt:lpstr>
      <vt:lpstr>在控制器中加入Create方法後自動建立View頁面</vt:lpstr>
      <vt:lpstr>設定Create方法</vt:lpstr>
      <vt:lpstr>防具新增介面(cshtml)</vt:lpstr>
      <vt:lpstr>設定Edit方法</vt:lpstr>
      <vt:lpstr>防具編輯介面(cshtml)</vt:lpstr>
      <vt:lpstr>防具編輯介面(cshtml)</vt:lpstr>
      <vt:lpstr>設定Delete方法</vt:lpstr>
      <vt:lpstr>刪除防具介面(cshtml)</vt:lpstr>
      <vt:lpstr>防具列表介面-查詢(cshtml)</vt:lpstr>
      <vt:lpstr>設定查詢方法</vt:lpstr>
      <vt:lpstr>查詢方法(有結果)</vt:lpstr>
      <vt:lpstr>查詢方法(無結果)</vt:lpstr>
      <vt:lpstr>首頁頁面</vt:lpstr>
      <vt:lpstr>首頁網頁介面(cshtml)</vt:lpstr>
      <vt:lpstr>首頁網頁介面(cshtml)</vt:lpstr>
      <vt:lpstr>首頁網頁介面(cshtml)</vt:lpstr>
      <vt:lpstr>Index介面(cshtml)</vt:lpstr>
      <vt:lpstr>設定Index View—顯示資料欄位</vt:lpstr>
      <vt:lpstr>設定Index View—顯示數據資料</vt:lpstr>
      <vt:lpstr>設定Index View—編輯及刪除功能按鈕</vt:lpstr>
      <vt:lpstr>防具列表介面(cshtml)</vt:lpstr>
      <vt:lpstr>防具列表介面(cshtml)</vt:lpstr>
      <vt:lpstr>防具列表介面(cshtml)</vt:lpstr>
      <vt:lpstr>防具列表介面(cshtml)</vt:lpstr>
      <vt:lpstr>PowerPoint 簡報</vt:lpstr>
      <vt:lpstr>PowerPoint 簡報</vt:lpstr>
      <vt:lpstr>PowerPoint 簡報</vt:lpstr>
      <vt:lpstr>參考文獻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意晴 龔</dc:creator>
  <cp:lastModifiedBy>意晴 龔</cp:lastModifiedBy>
  <cp:revision>7</cp:revision>
  <dcterms:created xsi:type="dcterms:W3CDTF">2023-05-13T07:00:52Z</dcterms:created>
  <dcterms:modified xsi:type="dcterms:W3CDTF">2023-05-15T03:53:03Z</dcterms:modified>
</cp:coreProperties>
</file>